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32" r:id="rId5"/>
  </p:sldMasterIdLst>
  <p:notesMasterIdLst>
    <p:notesMasterId r:id="rId75"/>
  </p:notesMasterIdLst>
  <p:handoutMasterIdLst>
    <p:handoutMasterId r:id="rId76"/>
  </p:handoutMasterIdLst>
  <p:sldIdLst>
    <p:sldId id="275" r:id="rId6"/>
    <p:sldId id="2147470096" r:id="rId7"/>
    <p:sldId id="2147470104" r:id="rId8"/>
    <p:sldId id="2147470103" r:id="rId9"/>
    <p:sldId id="2147470094" r:id="rId10"/>
    <p:sldId id="2147470108" r:id="rId11"/>
    <p:sldId id="2147470122" r:id="rId12"/>
    <p:sldId id="2147470105" r:id="rId13"/>
    <p:sldId id="2147470106" r:id="rId14"/>
    <p:sldId id="2147470125" r:id="rId15"/>
    <p:sldId id="2147470126" r:id="rId16"/>
    <p:sldId id="2147470127" r:id="rId17"/>
    <p:sldId id="2147470128" r:id="rId18"/>
    <p:sldId id="2147470150" r:id="rId19"/>
    <p:sldId id="2147470152" r:id="rId20"/>
    <p:sldId id="2147470148" r:id="rId21"/>
    <p:sldId id="2147470153" r:id="rId22"/>
    <p:sldId id="2147470154" r:id="rId23"/>
    <p:sldId id="2147470144" r:id="rId24"/>
    <p:sldId id="2147470146" r:id="rId25"/>
    <p:sldId id="2076136752" r:id="rId26"/>
    <p:sldId id="2076136722" r:id="rId27"/>
    <p:sldId id="2147470107" r:id="rId28"/>
    <p:sldId id="2076136561" r:id="rId29"/>
    <p:sldId id="2147470083" r:id="rId30"/>
    <p:sldId id="2147470084" r:id="rId31"/>
    <p:sldId id="2147470097" r:id="rId32"/>
    <p:sldId id="2147470098" r:id="rId33"/>
    <p:sldId id="2147470099" r:id="rId34"/>
    <p:sldId id="2147470100" r:id="rId35"/>
    <p:sldId id="2147470117" r:id="rId36"/>
    <p:sldId id="307" r:id="rId37"/>
    <p:sldId id="2147470111" r:id="rId38"/>
    <p:sldId id="2147470110" r:id="rId39"/>
    <p:sldId id="2147470095" r:id="rId40"/>
    <p:sldId id="2147470112" r:id="rId41"/>
    <p:sldId id="2147470113" r:id="rId42"/>
    <p:sldId id="2147470114" r:id="rId43"/>
    <p:sldId id="2147470109" r:id="rId44"/>
    <p:sldId id="2147470121" r:id="rId45"/>
    <p:sldId id="2147470118" r:id="rId46"/>
    <p:sldId id="2147470119" r:id="rId47"/>
    <p:sldId id="2147470120" r:id="rId48"/>
    <p:sldId id="2147470141" r:id="rId49"/>
    <p:sldId id="2147470129" r:id="rId50"/>
    <p:sldId id="2147470130" r:id="rId51"/>
    <p:sldId id="2147470142" r:id="rId52"/>
    <p:sldId id="2147470132" r:id="rId53"/>
    <p:sldId id="2147470133" r:id="rId54"/>
    <p:sldId id="2147470143" r:id="rId55"/>
    <p:sldId id="2147470147" r:id="rId56"/>
    <p:sldId id="2147470101" r:id="rId57"/>
    <p:sldId id="2147470115" r:id="rId58"/>
    <p:sldId id="2147470102" r:id="rId59"/>
    <p:sldId id="2147470116" r:id="rId60"/>
    <p:sldId id="291" r:id="rId61"/>
    <p:sldId id="2147470131" r:id="rId62"/>
    <p:sldId id="2147470151" r:id="rId63"/>
    <p:sldId id="2147470135" r:id="rId64"/>
    <p:sldId id="2147470145" r:id="rId65"/>
    <p:sldId id="2147470138" r:id="rId66"/>
    <p:sldId id="2147470137" r:id="rId67"/>
    <p:sldId id="2147470134" r:id="rId68"/>
    <p:sldId id="2147470139" r:id="rId69"/>
    <p:sldId id="2147470140" r:id="rId70"/>
    <p:sldId id="2147470123" r:id="rId71"/>
    <p:sldId id="2147470124" r:id="rId72"/>
    <p:sldId id="2147470093" r:id="rId73"/>
    <p:sldId id="2147470092" r:id="rId74"/>
  </p:sldIdLst>
  <p:sldSz cx="9144000" cy="5143500" type="screen16x9"/>
  <p:notesSz cx="6858000" cy="9144000"/>
  <p:defaultTextStyle>
    <a:defPPr>
      <a:defRPr lang="en-US"/>
    </a:defPPr>
    <a:lvl1pPr marL="0" algn="l" defTabSz="171426" rtl="0" eaLnBrk="1" latinLnBrk="0" hangingPunct="1">
      <a:defRPr sz="675" kern="1200">
        <a:solidFill>
          <a:schemeClr val="tx1"/>
        </a:solidFill>
        <a:latin typeface="+mn-lt"/>
        <a:ea typeface="+mn-ea"/>
        <a:cs typeface="+mn-cs"/>
      </a:defRPr>
    </a:lvl1pPr>
    <a:lvl2pPr marL="171426" algn="l" defTabSz="171426" rtl="0" eaLnBrk="1" latinLnBrk="0" hangingPunct="1">
      <a:defRPr sz="675" kern="1200">
        <a:solidFill>
          <a:schemeClr val="tx1"/>
        </a:solidFill>
        <a:latin typeface="+mn-lt"/>
        <a:ea typeface="+mn-ea"/>
        <a:cs typeface="+mn-cs"/>
      </a:defRPr>
    </a:lvl2pPr>
    <a:lvl3pPr marL="342853" algn="l" defTabSz="171426" rtl="0" eaLnBrk="1" latinLnBrk="0" hangingPunct="1">
      <a:defRPr sz="675" kern="1200">
        <a:solidFill>
          <a:schemeClr val="tx1"/>
        </a:solidFill>
        <a:latin typeface="+mn-lt"/>
        <a:ea typeface="+mn-ea"/>
        <a:cs typeface="+mn-cs"/>
      </a:defRPr>
    </a:lvl3pPr>
    <a:lvl4pPr marL="514279" algn="l" defTabSz="171426" rtl="0" eaLnBrk="1" latinLnBrk="0" hangingPunct="1">
      <a:defRPr sz="675" kern="1200">
        <a:solidFill>
          <a:schemeClr val="tx1"/>
        </a:solidFill>
        <a:latin typeface="+mn-lt"/>
        <a:ea typeface="+mn-ea"/>
        <a:cs typeface="+mn-cs"/>
      </a:defRPr>
    </a:lvl4pPr>
    <a:lvl5pPr marL="685706" algn="l" defTabSz="171426" rtl="0" eaLnBrk="1" latinLnBrk="0" hangingPunct="1">
      <a:defRPr sz="675" kern="1200">
        <a:solidFill>
          <a:schemeClr val="tx1"/>
        </a:solidFill>
        <a:latin typeface="+mn-lt"/>
        <a:ea typeface="+mn-ea"/>
        <a:cs typeface="+mn-cs"/>
      </a:defRPr>
    </a:lvl5pPr>
    <a:lvl6pPr marL="857132" algn="l" defTabSz="171426" rtl="0" eaLnBrk="1" latinLnBrk="0" hangingPunct="1">
      <a:defRPr sz="675" kern="1200">
        <a:solidFill>
          <a:schemeClr val="tx1"/>
        </a:solidFill>
        <a:latin typeface="+mn-lt"/>
        <a:ea typeface="+mn-ea"/>
        <a:cs typeface="+mn-cs"/>
      </a:defRPr>
    </a:lvl6pPr>
    <a:lvl7pPr marL="1028559" algn="l" defTabSz="171426" rtl="0" eaLnBrk="1" latinLnBrk="0" hangingPunct="1">
      <a:defRPr sz="675" kern="1200">
        <a:solidFill>
          <a:schemeClr val="tx1"/>
        </a:solidFill>
        <a:latin typeface="+mn-lt"/>
        <a:ea typeface="+mn-ea"/>
        <a:cs typeface="+mn-cs"/>
      </a:defRPr>
    </a:lvl7pPr>
    <a:lvl8pPr marL="1199985" algn="l" defTabSz="171426" rtl="0" eaLnBrk="1" latinLnBrk="0" hangingPunct="1">
      <a:defRPr sz="675" kern="1200">
        <a:solidFill>
          <a:schemeClr val="tx1"/>
        </a:solidFill>
        <a:latin typeface="+mn-lt"/>
        <a:ea typeface="+mn-ea"/>
        <a:cs typeface="+mn-cs"/>
      </a:defRPr>
    </a:lvl8pPr>
    <a:lvl9pPr marL="1371411" algn="l" defTabSz="171426" rtl="0" eaLnBrk="1" latinLnBrk="0" hangingPunct="1">
      <a:defRPr sz="67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9FB015-006D-4ACC-9F48-4BCE4FA7562E}">
          <p14:sldIdLst>
            <p14:sldId id="275"/>
            <p14:sldId id="2147470096"/>
            <p14:sldId id="2147470104"/>
            <p14:sldId id="2147470103"/>
            <p14:sldId id="2147470094"/>
            <p14:sldId id="2147470108"/>
            <p14:sldId id="2147470122"/>
            <p14:sldId id="2147470105"/>
            <p14:sldId id="2147470106"/>
            <p14:sldId id="2147470125"/>
            <p14:sldId id="2147470126"/>
            <p14:sldId id="2147470127"/>
            <p14:sldId id="2147470128"/>
            <p14:sldId id="2147470150"/>
            <p14:sldId id="2147470152"/>
            <p14:sldId id="2147470148"/>
            <p14:sldId id="2147470153"/>
            <p14:sldId id="2147470154"/>
            <p14:sldId id="2147470144"/>
            <p14:sldId id="2147470146"/>
            <p14:sldId id="2076136752"/>
            <p14:sldId id="2076136722"/>
            <p14:sldId id="2147470107"/>
            <p14:sldId id="2076136561"/>
            <p14:sldId id="2147470083"/>
            <p14:sldId id="2147470084"/>
            <p14:sldId id="2147470097"/>
            <p14:sldId id="2147470098"/>
            <p14:sldId id="2147470099"/>
            <p14:sldId id="2147470100"/>
            <p14:sldId id="2147470117"/>
            <p14:sldId id="307"/>
            <p14:sldId id="2147470111"/>
            <p14:sldId id="2147470110"/>
            <p14:sldId id="2147470095"/>
            <p14:sldId id="2147470112"/>
            <p14:sldId id="2147470113"/>
            <p14:sldId id="2147470114"/>
            <p14:sldId id="2147470109"/>
            <p14:sldId id="2147470121"/>
            <p14:sldId id="2147470118"/>
            <p14:sldId id="2147470119"/>
            <p14:sldId id="2147470120"/>
            <p14:sldId id="2147470141"/>
            <p14:sldId id="2147470129"/>
            <p14:sldId id="2147470130"/>
            <p14:sldId id="2147470142"/>
            <p14:sldId id="2147470132"/>
            <p14:sldId id="2147470133"/>
            <p14:sldId id="2147470143"/>
            <p14:sldId id="2147470147"/>
            <p14:sldId id="2147470101"/>
            <p14:sldId id="2147470115"/>
            <p14:sldId id="2147470102"/>
            <p14:sldId id="2147470116"/>
            <p14:sldId id="291"/>
          </p14:sldIdLst>
        </p14:section>
        <p14:section name="Hidden" id="{6E1E19D8-1212-46CE-85C5-FA4B4A960B4C}">
          <p14:sldIdLst>
            <p14:sldId id="2147470131"/>
            <p14:sldId id="2147470151"/>
            <p14:sldId id="2147470135"/>
            <p14:sldId id="2147470145"/>
            <p14:sldId id="2147470138"/>
            <p14:sldId id="2147470137"/>
            <p14:sldId id="2147470134"/>
            <p14:sldId id="2147470139"/>
            <p14:sldId id="2147470140"/>
            <p14:sldId id="2147470123"/>
            <p14:sldId id="2147470124"/>
            <p14:sldId id="2147470093"/>
            <p14:sldId id="214747009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Willanger" initials="MW" lastIdx="8" clrIdx="0">
    <p:extLst>
      <p:ext uri="{19B8F6BF-5375-455C-9EA6-DF929625EA0E}">
        <p15:presenceInfo xmlns:p15="http://schemas.microsoft.com/office/powerpoint/2012/main" userId="S::martin.willanger@crayon.com::29290791-43e5-4215-be05-049fc4bb27fe" providerId="AD"/>
      </p:ext>
    </p:extLst>
  </p:cmAuthor>
  <p:cmAuthor id="2" name="Betina Schau-Liberg" initials="BS" lastIdx="2" clrIdx="1">
    <p:extLst>
      <p:ext uri="{19B8F6BF-5375-455C-9EA6-DF929625EA0E}">
        <p15:presenceInfo xmlns:p15="http://schemas.microsoft.com/office/powerpoint/2012/main" userId="S::betina.schau-liberg@crayon.com::5d44239d-0534-42ef-bf6c-5dbd8a134ab6" providerId="AD"/>
      </p:ext>
    </p:extLst>
  </p:cmAuthor>
  <p:cmAuthor id="3" name="Patrick Holm" initials="PH" lastIdx="3" clrIdx="2">
    <p:extLst>
      <p:ext uri="{19B8F6BF-5375-455C-9EA6-DF929625EA0E}">
        <p15:presenceInfo xmlns:p15="http://schemas.microsoft.com/office/powerpoint/2012/main" userId="S::patrick.holm@crayon.com::a4ab898b-334d-4980-b513-1c0ee28d6b64" providerId="AD"/>
      </p:ext>
    </p:extLst>
  </p:cmAuthor>
  <p:cmAuthor id="4" name="Julia Sørensen" initials="JS" lastIdx="1" clrIdx="3">
    <p:extLst>
      <p:ext uri="{19B8F6BF-5375-455C-9EA6-DF929625EA0E}">
        <p15:presenceInfo xmlns:p15="http://schemas.microsoft.com/office/powerpoint/2012/main" userId="S::julia.sorensen@crayon.com::59acbdf3-b1cf-4ee9-ac6d-d5fe5d9bc3b0" providerId="AD"/>
      </p:ext>
    </p:extLst>
  </p:cmAuthor>
  <p:cmAuthor id="5" name="Nabil Chebbi" initials="NC" lastIdx="1" clrIdx="4">
    <p:extLst>
      <p:ext uri="{19B8F6BF-5375-455C-9EA6-DF929625EA0E}">
        <p15:presenceInfo xmlns:p15="http://schemas.microsoft.com/office/powerpoint/2012/main" userId="S::nabil.chebbi@crayon.com::fa0343e4-413e-43fc-afdd-bcdbb40730c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B4D"/>
    <a:srgbClr val="0B5D6C"/>
    <a:srgbClr val="000000"/>
    <a:srgbClr val="FF6A4C"/>
    <a:srgbClr val="E6E4D9"/>
    <a:srgbClr val="094E5D"/>
    <a:srgbClr val="F2F1EC"/>
    <a:srgbClr val="073B45"/>
    <a:srgbClr val="246685"/>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19" autoAdjust="0"/>
  </p:normalViewPr>
  <p:slideViewPr>
    <p:cSldViewPr snapToGrid="0">
      <p:cViewPr varScale="1">
        <p:scale>
          <a:sx n="123" d="100"/>
          <a:sy n="123" d="100"/>
        </p:scale>
        <p:origin x="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03007D8-D458-4D62-A318-BF3078558F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D1FF-6799-4B26-84F0-A76CF818AFF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BC20F2-7995-4CE0-A8DD-CD7762DCAFF6}" type="datetimeFigureOut">
              <a:rPr lang="en-US" smtClean="0"/>
              <a:t>1/8/2023</a:t>
            </a:fld>
            <a:endParaRPr lang="en-US"/>
          </a:p>
        </p:txBody>
      </p:sp>
      <p:sp>
        <p:nvSpPr>
          <p:cNvPr id="4" name="Footer Placeholder 3">
            <a:extLst>
              <a:ext uri="{FF2B5EF4-FFF2-40B4-BE49-F238E27FC236}">
                <a16:creationId xmlns:a16="http://schemas.microsoft.com/office/drawing/2014/main" id="{950B934C-FB1D-431E-BFE6-BAF6DED7FB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DBC0284-73D5-4446-9F3A-1CF353CB73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EDF422-8245-4FAC-9CEF-5A87717FFB1F}" type="slidenum">
              <a:rPr lang="en-US" smtClean="0"/>
              <a:t>‹#›</a:t>
            </a:fld>
            <a:endParaRPr lang="en-US"/>
          </a:p>
        </p:txBody>
      </p:sp>
    </p:spTree>
    <p:extLst>
      <p:ext uri="{BB962C8B-B14F-4D97-AF65-F5344CB8AC3E}">
        <p14:creationId xmlns:p14="http://schemas.microsoft.com/office/powerpoint/2010/main" val="5452418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83E89-FAC3-DE4E-8154-16F71F6F848A}" type="datetimeFigureOut">
              <a:t>1/8/2023</a:t>
            </a:fld>
            <a:endParaRPr lang="en-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482394-67E1-6746-A610-9C5C5DD3D716}" type="slidenum">
              <a:t>‹#›</a:t>
            </a:fld>
            <a:endParaRPr lang="en-NO"/>
          </a:p>
        </p:txBody>
      </p:sp>
    </p:spTree>
    <p:extLst>
      <p:ext uri="{BB962C8B-B14F-4D97-AF65-F5344CB8AC3E}">
        <p14:creationId xmlns:p14="http://schemas.microsoft.com/office/powerpoint/2010/main" val="1517486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analyticsvidhya.com/blog/2021/05/how-to-initialize-weights-in-neural-network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kaggle.com/datasets/clmentbisaillon/fake-and-real-news-datase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kaggle.com/datasets/clmentbisaillon/fake-and-real-news-datase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neptune.ai/blog/vectorization-techniques-in-nlp-guide"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1</a:t>
            </a:fld>
            <a:endParaRPr lang="en-US"/>
          </a:p>
        </p:txBody>
      </p:sp>
    </p:spTree>
    <p:extLst>
      <p:ext uri="{BB962C8B-B14F-4D97-AF65-F5344CB8AC3E}">
        <p14:creationId xmlns:p14="http://schemas.microsoft.com/office/powerpoint/2010/main" val="755044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00" dirty="0"/>
              <a:t>The diagram represents a typical dataset which shows a </a:t>
            </a:r>
            <a:r>
              <a:rPr lang="en-US" sz="800" dirty="0">
                <a:solidFill>
                  <a:srgbClr val="FF6A4C"/>
                </a:solidFill>
              </a:rPr>
              <a:t>non-linear relationship between X and Y.</a:t>
            </a:r>
            <a:r>
              <a:rPr lang="en-US" sz="800" dirty="0"/>
              <a:t> If we try to fit a linear relationship on the data, we will end up with the red line, </a:t>
            </a:r>
            <a:r>
              <a:rPr lang="en-US" sz="800" dirty="0">
                <a:solidFill>
                  <a:srgbClr val="FF6A4C"/>
                </a:solidFill>
              </a:rPr>
              <a:t>which is not a very accurate representation of the data. </a:t>
            </a:r>
            <a:r>
              <a:rPr lang="en-US" sz="800" dirty="0"/>
              <a:t>However if our relationship can be non linear, we are able to get the green line, which is much better.</a:t>
            </a:r>
          </a:p>
        </p:txBody>
      </p:sp>
      <p:sp>
        <p:nvSpPr>
          <p:cNvPr id="4" name="Slide Number Placeholder 3"/>
          <p:cNvSpPr>
            <a:spLocks noGrp="1"/>
          </p:cNvSpPr>
          <p:nvPr>
            <p:ph type="sldNum" sz="quarter" idx="5"/>
          </p:nvPr>
        </p:nvSpPr>
        <p:spPr/>
        <p:txBody>
          <a:bodyPr/>
          <a:lstStyle/>
          <a:p>
            <a:fld id="{0D482394-67E1-6746-A610-9C5C5DD3D716}" type="slidenum">
              <a:rPr lang="en-US" smtClean="0"/>
              <a:t>11</a:t>
            </a:fld>
            <a:endParaRPr lang="en-US"/>
          </a:p>
        </p:txBody>
      </p:sp>
    </p:spTree>
    <p:extLst>
      <p:ext uri="{BB962C8B-B14F-4D97-AF65-F5344CB8AC3E}">
        <p14:creationId xmlns:p14="http://schemas.microsoft.com/office/powerpoint/2010/main" val="53215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00" dirty="0">
                <a:solidFill>
                  <a:srgbClr val="FF6A4C"/>
                </a:solidFill>
              </a:rPr>
              <a:t>there is a linear relationship between the input and the output</a:t>
            </a:r>
            <a:r>
              <a:rPr lang="en-US" sz="800" dirty="0"/>
              <a:t>. However, in the case of the equation with activation function, we can say that the relationship between input and output can be nonlinear, IF the activation function is itself nonlinear. Hence all we have to do is keep some nonlinear function as the activation function for each neuron and our neural network is now capable of fitting on nonlinear data.</a:t>
            </a:r>
          </a:p>
        </p:txBody>
      </p:sp>
      <p:sp>
        <p:nvSpPr>
          <p:cNvPr id="4" name="Slide Number Placeholder 3"/>
          <p:cNvSpPr>
            <a:spLocks noGrp="1"/>
          </p:cNvSpPr>
          <p:nvPr>
            <p:ph type="sldNum" sz="quarter" idx="5"/>
          </p:nvPr>
        </p:nvSpPr>
        <p:spPr/>
        <p:txBody>
          <a:bodyPr/>
          <a:lstStyle/>
          <a:p>
            <a:fld id="{0D482394-67E1-6746-A610-9C5C5DD3D716}" type="slidenum">
              <a:rPr lang="en-US" smtClean="0"/>
              <a:t>12</a:t>
            </a:fld>
            <a:endParaRPr lang="en-US"/>
          </a:p>
        </p:txBody>
      </p:sp>
    </p:spTree>
    <p:extLst>
      <p:ext uri="{BB962C8B-B14F-4D97-AF65-F5344CB8AC3E}">
        <p14:creationId xmlns:p14="http://schemas.microsoft.com/office/powerpoint/2010/main" val="1801595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solidFill>
                  <a:srgbClr val="FF6A4C"/>
                </a:solidFill>
                <a:latin typeface="Arial Nova" panose="020B0504020202020204" pitchFamily="34" charset="0"/>
              </a:rPr>
              <a:t>Deep Learning </a:t>
            </a:r>
          </a:p>
          <a:p>
            <a:endParaRPr lang="en-AU" sz="1800" dirty="0">
              <a:solidFill>
                <a:srgbClr val="073B45"/>
              </a:solidFill>
              <a:latin typeface="Arial Nova Light" panose="020B0304020202020204" pitchFamily="34" charset="0"/>
            </a:endParaRPr>
          </a:p>
          <a:p>
            <a:r>
              <a:rPr lang="en-US" sz="1200" dirty="0">
                <a:solidFill>
                  <a:srgbClr val="073B45"/>
                </a:solidFill>
              </a:rPr>
              <a:t>deep learning is about computers learning to think using structures modeled on the human brain.</a:t>
            </a:r>
            <a:endParaRPr lang="en-AU" sz="1200" dirty="0">
              <a:solidFill>
                <a:srgbClr val="073B45"/>
              </a:solidFill>
              <a:latin typeface="Arial Nova Light" panose="020B03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13</a:t>
            </a:fld>
            <a:endParaRPr lang="en-US"/>
          </a:p>
        </p:txBody>
      </p:sp>
    </p:spTree>
    <p:extLst>
      <p:ext uri="{BB962C8B-B14F-4D97-AF65-F5344CB8AC3E}">
        <p14:creationId xmlns:p14="http://schemas.microsoft.com/office/powerpoint/2010/main" val="2585491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800" dirty="0"/>
          </a:p>
        </p:txBody>
      </p:sp>
      <p:sp>
        <p:nvSpPr>
          <p:cNvPr id="4" name="Slide Number Placeholder 3"/>
          <p:cNvSpPr>
            <a:spLocks noGrp="1"/>
          </p:cNvSpPr>
          <p:nvPr>
            <p:ph type="sldNum" sz="quarter" idx="5"/>
          </p:nvPr>
        </p:nvSpPr>
        <p:spPr/>
        <p:txBody>
          <a:bodyPr/>
          <a:lstStyle/>
          <a:p>
            <a:fld id="{0D482394-67E1-6746-A610-9C5C5DD3D716}" type="slidenum">
              <a:rPr lang="en-US" smtClean="0"/>
              <a:t>15</a:t>
            </a:fld>
            <a:endParaRPr lang="en-US"/>
          </a:p>
        </p:txBody>
      </p:sp>
    </p:spTree>
    <p:extLst>
      <p:ext uri="{BB962C8B-B14F-4D97-AF65-F5344CB8AC3E}">
        <p14:creationId xmlns:p14="http://schemas.microsoft.com/office/powerpoint/2010/main" val="4218703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800" dirty="0"/>
          </a:p>
        </p:txBody>
      </p:sp>
      <p:sp>
        <p:nvSpPr>
          <p:cNvPr id="4" name="Slide Number Placeholder 3"/>
          <p:cNvSpPr>
            <a:spLocks noGrp="1"/>
          </p:cNvSpPr>
          <p:nvPr>
            <p:ph type="sldNum" sz="quarter" idx="5"/>
          </p:nvPr>
        </p:nvSpPr>
        <p:spPr/>
        <p:txBody>
          <a:bodyPr/>
          <a:lstStyle/>
          <a:p>
            <a:fld id="{0D482394-67E1-6746-A610-9C5C5DD3D716}" type="slidenum">
              <a:rPr lang="en-US" smtClean="0"/>
              <a:t>16</a:t>
            </a:fld>
            <a:endParaRPr lang="en-US"/>
          </a:p>
        </p:txBody>
      </p:sp>
    </p:spTree>
    <p:extLst>
      <p:ext uri="{BB962C8B-B14F-4D97-AF65-F5344CB8AC3E}">
        <p14:creationId xmlns:p14="http://schemas.microsoft.com/office/powerpoint/2010/main" val="751556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050" dirty="0">
                <a:hlinkClick r:id="rId3"/>
              </a:rPr>
              <a:t>Weight Initialization Techniques in Neural Networks (analyticsvidhya.com)</a:t>
            </a:r>
            <a:endParaRPr lang="en-US" sz="800" dirty="0"/>
          </a:p>
        </p:txBody>
      </p:sp>
      <p:sp>
        <p:nvSpPr>
          <p:cNvPr id="4" name="Slide Number Placeholder 3"/>
          <p:cNvSpPr>
            <a:spLocks noGrp="1"/>
          </p:cNvSpPr>
          <p:nvPr>
            <p:ph type="sldNum" sz="quarter" idx="5"/>
          </p:nvPr>
        </p:nvSpPr>
        <p:spPr/>
        <p:txBody>
          <a:bodyPr/>
          <a:lstStyle/>
          <a:p>
            <a:fld id="{0D482394-67E1-6746-A610-9C5C5DD3D716}" type="slidenum">
              <a:rPr lang="en-US" smtClean="0"/>
              <a:t>17</a:t>
            </a:fld>
            <a:endParaRPr lang="en-US"/>
          </a:p>
        </p:txBody>
      </p:sp>
    </p:spTree>
    <p:extLst>
      <p:ext uri="{BB962C8B-B14F-4D97-AF65-F5344CB8AC3E}">
        <p14:creationId xmlns:p14="http://schemas.microsoft.com/office/powerpoint/2010/main" val="3037744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800" dirty="0"/>
          </a:p>
        </p:txBody>
      </p:sp>
      <p:sp>
        <p:nvSpPr>
          <p:cNvPr id="4" name="Slide Number Placeholder 3"/>
          <p:cNvSpPr>
            <a:spLocks noGrp="1"/>
          </p:cNvSpPr>
          <p:nvPr>
            <p:ph type="sldNum" sz="quarter" idx="5"/>
          </p:nvPr>
        </p:nvSpPr>
        <p:spPr/>
        <p:txBody>
          <a:bodyPr/>
          <a:lstStyle/>
          <a:p>
            <a:fld id="{0D482394-67E1-6746-A610-9C5C5DD3D716}" type="slidenum">
              <a:rPr lang="en-US" smtClean="0"/>
              <a:t>18</a:t>
            </a:fld>
            <a:endParaRPr lang="en-US"/>
          </a:p>
        </p:txBody>
      </p:sp>
    </p:spTree>
    <p:extLst>
      <p:ext uri="{BB962C8B-B14F-4D97-AF65-F5344CB8AC3E}">
        <p14:creationId xmlns:p14="http://schemas.microsoft.com/office/powerpoint/2010/main" val="4080172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19</a:t>
            </a:fld>
            <a:endParaRPr lang="en-US"/>
          </a:p>
        </p:txBody>
      </p:sp>
    </p:spTree>
    <p:extLst>
      <p:ext uri="{BB962C8B-B14F-4D97-AF65-F5344CB8AC3E}">
        <p14:creationId xmlns:p14="http://schemas.microsoft.com/office/powerpoint/2010/main" val="2686499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Which direction should you step in this input space to decrease the output of the function most quickly/ what is the downhill direction </a:t>
            </a:r>
          </a:p>
          <a:p>
            <a:pPr marL="0" indent="0">
              <a:buNone/>
            </a:pPr>
            <a:r>
              <a:rPr lang="en-US" dirty="0"/>
              <a:t>The gradient of the function give you the direction of steepest increase meaning which direction should you step to increase the function most quickly </a:t>
            </a:r>
          </a:p>
          <a:p>
            <a:pPr marL="0" indent="0">
              <a:buNone/>
            </a:pPr>
            <a:r>
              <a:rPr lang="en-US" dirty="0"/>
              <a:t>Taking the negative of the gradient give you the direction to step that deceases the function most quickly </a:t>
            </a:r>
          </a:p>
          <a:p>
            <a:pPr marL="0" indent="0">
              <a:buNone/>
            </a:pPr>
            <a:r>
              <a:rPr lang="en-US" dirty="0"/>
              <a:t>The length of the gradient vector is an indication for just how steep that steepest slope is </a:t>
            </a:r>
          </a:p>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20</a:t>
            </a:fld>
            <a:endParaRPr lang="en-US"/>
          </a:p>
        </p:txBody>
      </p:sp>
    </p:spTree>
    <p:extLst>
      <p:ext uri="{BB962C8B-B14F-4D97-AF65-F5344CB8AC3E}">
        <p14:creationId xmlns:p14="http://schemas.microsoft.com/office/powerpoint/2010/main" val="1408215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start with NLP</a:t>
            </a:r>
          </a:p>
        </p:txBody>
      </p:sp>
      <p:sp>
        <p:nvSpPr>
          <p:cNvPr id="4" name="Slide Number Placeholder 3"/>
          <p:cNvSpPr>
            <a:spLocks noGrp="1"/>
          </p:cNvSpPr>
          <p:nvPr>
            <p:ph type="sldNum" sz="quarter" idx="5"/>
          </p:nvPr>
        </p:nvSpPr>
        <p:spPr/>
        <p:txBody>
          <a:bodyPr/>
          <a:lstStyle/>
          <a:p>
            <a:fld id="{0D482394-67E1-6746-A610-9C5C5DD3D716}" type="slidenum">
              <a:rPr lang="en-US" smtClean="0"/>
              <a:t>21</a:t>
            </a:fld>
            <a:endParaRPr lang="en-US"/>
          </a:p>
        </p:txBody>
      </p:sp>
    </p:spTree>
    <p:extLst>
      <p:ext uri="{BB962C8B-B14F-4D97-AF65-F5344CB8AC3E}">
        <p14:creationId xmlns:p14="http://schemas.microsoft.com/office/powerpoint/2010/main" val="3922891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2</a:t>
            </a:fld>
            <a:endParaRPr lang="en-US"/>
          </a:p>
        </p:txBody>
      </p:sp>
    </p:spTree>
    <p:extLst>
      <p:ext uri="{BB962C8B-B14F-4D97-AF65-F5344CB8AC3E}">
        <p14:creationId xmlns:p14="http://schemas.microsoft.com/office/powerpoint/2010/main" val="1015195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13B3F"/>
                </a:solidFill>
                <a:effectLst/>
                <a:latin typeface="Georgia" panose="02040502050405020303" pitchFamily="18" charset="0"/>
              </a:rPr>
              <a:t> NLP, paired with NLU (Natural Language Understanding) and NLG (Natural Language Generation), aims at developing highly intelligent and proactive search engines, grammar checkers, translates, voice assistants,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13B3F"/>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13B3F"/>
                </a:solidFill>
                <a:effectLst/>
                <a:latin typeface="Georgia" panose="02040502050405020303" pitchFamily="18" charset="0"/>
              </a:rPr>
              <a:t>NLG:  Example Markov chain </a:t>
            </a:r>
            <a:endParaRPr lang="en-US" dirty="0"/>
          </a:p>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22</a:t>
            </a:fld>
            <a:endParaRPr lang="en-US"/>
          </a:p>
        </p:txBody>
      </p:sp>
    </p:spTree>
    <p:extLst>
      <p:ext uri="{BB962C8B-B14F-4D97-AF65-F5344CB8AC3E}">
        <p14:creationId xmlns:p14="http://schemas.microsoft.com/office/powerpoint/2010/main" val="3102616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13B3F"/>
                </a:solidFill>
                <a:effectLst/>
                <a:latin typeface="Georgia" panose="02040502050405020303" pitchFamily="18" charset="0"/>
              </a:rPr>
              <a:t>- </a:t>
            </a:r>
            <a:r>
              <a:rPr lang="en-US" dirty="0"/>
              <a:t>Lack of Context for Homographs, Homophones, and Homonyms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13B3F"/>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13B3F"/>
                </a:solidFill>
                <a:effectLst/>
                <a:latin typeface="Georgia" panose="02040502050405020303" pitchFamily="18" charset="0"/>
              </a:rPr>
              <a:t>A ‘Bat’ can be a sporting tool and even a tree-hanging, winged mammal. Despite the spelling being the same, they differ when meaning and context are concerned. Similarly, ‘There’ and ‘Their’ sound the same yet have different spellings and meanings to them.</a:t>
            </a:r>
            <a:endParaRPr lang="en-US" dirty="0"/>
          </a:p>
          <a:p>
            <a:endParaRPr lang="en-US" dirty="0"/>
          </a:p>
          <a:p>
            <a:pPr algn="l" fontAlgn="base"/>
            <a:r>
              <a:rPr lang="en-US" b="1" i="0" dirty="0">
                <a:solidFill>
                  <a:srgbClr val="090A0B"/>
                </a:solidFill>
                <a:effectLst/>
                <a:latin typeface="-apple-system"/>
              </a:rPr>
              <a:t>● Ambiguity</a:t>
            </a:r>
          </a:p>
          <a:p>
            <a:pPr algn="l" fontAlgn="base"/>
            <a:r>
              <a:rPr lang="en-US" b="0" i="0" dirty="0">
                <a:solidFill>
                  <a:srgbClr val="313B3F"/>
                </a:solidFill>
                <a:effectLst/>
                <a:latin typeface="Georgia" panose="02040502050405020303" pitchFamily="18" charset="0"/>
              </a:rPr>
              <a:t>If you think mere words can be confusing, here are is an ambiguous sentence with unclear interpretations.</a:t>
            </a:r>
          </a:p>
          <a:p>
            <a:pPr algn="l" fontAlgn="base"/>
            <a:r>
              <a:rPr lang="en-US" b="0" i="0" dirty="0">
                <a:solidFill>
                  <a:srgbClr val="313B3F"/>
                </a:solidFill>
                <a:effectLst/>
                <a:latin typeface="Georgia" panose="02040502050405020303" pitchFamily="18" charset="0"/>
              </a:rPr>
              <a:t>“I snapped a kid in the mall with my camera”- If the spoken to, it can be the case that the machine gets confused as to whether the kid was snapped using the camera or when the kid was snapped, he had your camera.</a:t>
            </a:r>
          </a:p>
          <a:p>
            <a:pPr algn="l" fontAlgn="base"/>
            <a:endParaRPr lang="en-US" b="0" i="0" dirty="0">
              <a:solidFill>
                <a:srgbClr val="313B3F"/>
              </a:solidFill>
              <a:effectLst/>
              <a:latin typeface="Georgia" panose="02040502050405020303" pitchFamily="18"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313B3F"/>
                </a:solidFill>
                <a:effectLst/>
                <a:latin typeface="Georgia" panose="02040502050405020303" pitchFamily="18" charset="0"/>
              </a:rPr>
              <a:t>This form of confusion or ambiguity is quite common if you rely on non-credible NLP solutions. As far as categorization is concerned, ambiguities can be segregated as Syntactic (meaning-based), Lexical (word-based), and Semantic (context-based).</a:t>
            </a:r>
            <a:endParaRPr lang="en-US" dirty="0"/>
          </a:p>
          <a:p>
            <a:pPr algn="l" fontAlgn="base"/>
            <a:endParaRPr lang="en-US" b="0" i="0" dirty="0">
              <a:solidFill>
                <a:srgbClr val="313B3F"/>
              </a:solidFill>
              <a:effectLst/>
              <a:latin typeface="Georgia" panose="02040502050405020303" pitchFamily="18" charset="0"/>
            </a:endParaRPr>
          </a:p>
          <a:p>
            <a:pPr marL="0" indent="0">
              <a:buFontTx/>
              <a:buNone/>
            </a:pPr>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23</a:t>
            </a:fld>
            <a:endParaRPr lang="en-US"/>
          </a:p>
        </p:txBody>
      </p:sp>
    </p:spTree>
    <p:extLst>
      <p:ext uri="{BB962C8B-B14F-4D97-AF65-F5344CB8AC3E}">
        <p14:creationId xmlns:p14="http://schemas.microsoft.com/office/powerpoint/2010/main" val="3982412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482394-67E1-6746-A610-9C5C5DD3D716}" type="slidenum">
              <a:rPr lang="en-US" smtClean="0"/>
              <a:t>24</a:t>
            </a:fld>
            <a:endParaRPr lang="en-US"/>
          </a:p>
        </p:txBody>
      </p:sp>
    </p:spTree>
    <p:extLst>
      <p:ext uri="{BB962C8B-B14F-4D97-AF65-F5344CB8AC3E}">
        <p14:creationId xmlns:p14="http://schemas.microsoft.com/office/powerpoint/2010/main" val="1545770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Fake and real news dataset | Kaggle</a:t>
            </a:r>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25</a:t>
            </a:fld>
            <a:endParaRPr lang="en-US"/>
          </a:p>
        </p:txBody>
      </p:sp>
    </p:spTree>
    <p:extLst>
      <p:ext uri="{BB962C8B-B14F-4D97-AF65-F5344CB8AC3E}">
        <p14:creationId xmlns:p14="http://schemas.microsoft.com/office/powerpoint/2010/main" val="2449905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Fake and real news dataset | Kaggle</a:t>
            </a:r>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26</a:t>
            </a:fld>
            <a:endParaRPr lang="en-US"/>
          </a:p>
        </p:txBody>
      </p:sp>
    </p:spTree>
    <p:extLst>
      <p:ext uri="{BB962C8B-B14F-4D97-AF65-F5344CB8AC3E}">
        <p14:creationId xmlns:p14="http://schemas.microsoft.com/office/powerpoint/2010/main" val="3709687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Everything else: </a:t>
            </a:r>
          </a:p>
          <a:p>
            <a:pPr algn="l">
              <a:buFont typeface="Arial" panose="020B0604020202020204" pitchFamily="34" charset="0"/>
              <a:buChar char="•"/>
            </a:pPr>
            <a:r>
              <a:rPr lang="en-US" b="0" i="0" dirty="0">
                <a:solidFill>
                  <a:srgbClr val="111111"/>
                </a:solidFill>
                <a:effectLst/>
                <a:latin typeface="open sans" panose="020B0604020202020204" pitchFamily="34" charset="0"/>
              </a:rPr>
              <a:t>set all characters to lowercase</a:t>
            </a:r>
          </a:p>
          <a:p>
            <a:pPr algn="l">
              <a:buFont typeface="Arial" panose="020B0604020202020204" pitchFamily="34" charset="0"/>
              <a:buChar char="•"/>
            </a:pPr>
            <a:r>
              <a:rPr lang="en-US" b="0" i="0" dirty="0">
                <a:solidFill>
                  <a:srgbClr val="111111"/>
                </a:solidFill>
                <a:effectLst/>
                <a:latin typeface="open sans" panose="020B0604020202020204" pitchFamily="34" charset="0"/>
              </a:rPr>
              <a:t>remove numbers (or convert numbers to textual representations)</a:t>
            </a:r>
          </a:p>
          <a:p>
            <a:pPr algn="l">
              <a:buFont typeface="Arial" panose="020B0604020202020204" pitchFamily="34" charset="0"/>
              <a:buChar char="•"/>
            </a:pPr>
            <a:r>
              <a:rPr lang="en-US" b="0" i="0" dirty="0">
                <a:solidFill>
                  <a:srgbClr val="111111"/>
                </a:solidFill>
                <a:effectLst/>
                <a:latin typeface="open sans" panose="020B0604020202020204" pitchFamily="34" charset="0"/>
              </a:rPr>
              <a:t>remove punctuation (generally part of tokenization, but still worth keeping in mind at this stage, even as confirmation)</a:t>
            </a:r>
          </a:p>
          <a:p>
            <a:pPr algn="l">
              <a:buFont typeface="Arial" panose="020B0604020202020204" pitchFamily="34" charset="0"/>
              <a:buChar char="•"/>
            </a:pPr>
            <a:r>
              <a:rPr lang="en-US" b="0" i="0" dirty="0">
                <a:solidFill>
                  <a:srgbClr val="111111"/>
                </a:solidFill>
                <a:effectLst/>
                <a:latin typeface="open sans" panose="020B0604020202020204" pitchFamily="34" charset="0"/>
              </a:rPr>
              <a:t>strip white space (also generally part of tokenization)</a:t>
            </a:r>
          </a:p>
          <a:p>
            <a:pPr algn="l">
              <a:buFont typeface="Arial" panose="020B0604020202020204" pitchFamily="34" charset="0"/>
              <a:buChar char="•"/>
            </a:pPr>
            <a:r>
              <a:rPr lang="en-US" b="0" i="0" dirty="0">
                <a:solidFill>
                  <a:srgbClr val="111111"/>
                </a:solidFill>
                <a:effectLst/>
                <a:latin typeface="open sans" panose="020B0604020202020204" pitchFamily="34" charset="0"/>
              </a:rPr>
              <a:t>remove default </a:t>
            </a:r>
            <a:r>
              <a:rPr lang="en-US" b="1" i="0" dirty="0">
                <a:solidFill>
                  <a:srgbClr val="111111"/>
                </a:solidFill>
                <a:effectLst/>
                <a:latin typeface="open sans" panose="020B0604020202020204" pitchFamily="34" charset="0"/>
              </a:rPr>
              <a:t>stop words</a:t>
            </a:r>
            <a:r>
              <a:rPr lang="en-US" b="0" i="0" dirty="0">
                <a:solidFill>
                  <a:srgbClr val="111111"/>
                </a:solidFill>
                <a:effectLst/>
                <a:latin typeface="open sans" panose="020B0604020202020204" pitchFamily="34" charset="0"/>
              </a:rPr>
              <a:t> (general English stop words)</a:t>
            </a:r>
          </a:p>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32</a:t>
            </a:fld>
            <a:endParaRPr lang="en-US"/>
          </a:p>
        </p:txBody>
      </p:sp>
    </p:spTree>
    <p:extLst>
      <p:ext uri="{BB962C8B-B14F-4D97-AF65-F5344CB8AC3E}">
        <p14:creationId xmlns:p14="http://schemas.microsoft.com/office/powerpoint/2010/main" val="326789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Converted to lower case </a:t>
            </a:r>
          </a:p>
          <a:p>
            <a:pPr marL="228600" indent="-228600">
              <a:buAutoNum type="arabicPeriod"/>
            </a:pPr>
            <a:r>
              <a:rPr lang="en-US" dirty="0"/>
              <a:t>Added binary classification class in both data sets</a:t>
            </a:r>
          </a:p>
          <a:p>
            <a:pPr marL="228600" indent="-228600">
              <a:buAutoNum type="arabicPeriod"/>
            </a:pPr>
            <a:r>
              <a:rPr lang="en-US" dirty="0"/>
              <a:t>Removed special characters </a:t>
            </a:r>
          </a:p>
        </p:txBody>
      </p:sp>
      <p:sp>
        <p:nvSpPr>
          <p:cNvPr id="4" name="Slide Number Placeholder 3"/>
          <p:cNvSpPr>
            <a:spLocks noGrp="1"/>
          </p:cNvSpPr>
          <p:nvPr>
            <p:ph type="sldNum" sz="quarter" idx="5"/>
          </p:nvPr>
        </p:nvSpPr>
        <p:spPr/>
        <p:txBody>
          <a:bodyPr/>
          <a:lstStyle/>
          <a:p>
            <a:fld id="{0D482394-67E1-6746-A610-9C5C5DD3D716}" type="slidenum">
              <a:rPr lang="en-US" smtClean="0"/>
              <a:t>33</a:t>
            </a:fld>
            <a:endParaRPr lang="en-US"/>
          </a:p>
        </p:txBody>
      </p:sp>
    </p:spTree>
    <p:extLst>
      <p:ext uri="{BB962C8B-B14F-4D97-AF65-F5344CB8AC3E}">
        <p14:creationId xmlns:p14="http://schemas.microsoft.com/office/powerpoint/2010/main" val="1137907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34</a:t>
            </a:fld>
            <a:endParaRPr lang="en-US"/>
          </a:p>
        </p:txBody>
      </p:sp>
    </p:spTree>
    <p:extLst>
      <p:ext uri="{BB962C8B-B14F-4D97-AF65-F5344CB8AC3E}">
        <p14:creationId xmlns:p14="http://schemas.microsoft.com/office/powerpoint/2010/main" val="275361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Second step vectorization  </a:t>
            </a:r>
          </a:p>
        </p:txBody>
      </p:sp>
      <p:sp>
        <p:nvSpPr>
          <p:cNvPr id="4" name="Slide Number Placeholder 3"/>
          <p:cNvSpPr>
            <a:spLocks noGrp="1"/>
          </p:cNvSpPr>
          <p:nvPr>
            <p:ph type="sldNum" sz="quarter" idx="5"/>
          </p:nvPr>
        </p:nvSpPr>
        <p:spPr/>
        <p:txBody>
          <a:bodyPr/>
          <a:lstStyle/>
          <a:p>
            <a:fld id="{0D482394-67E1-6746-A610-9C5C5DD3D716}" type="slidenum">
              <a:rPr lang="en-US" smtClean="0"/>
              <a:t>35</a:t>
            </a:fld>
            <a:endParaRPr lang="en-US"/>
          </a:p>
        </p:txBody>
      </p:sp>
    </p:spTree>
    <p:extLst>
      <p:ext uri="{BB962C8B-B14F-4D97-AF65-F5344CB8AC3E}">
        <p14:creationId xmlns:p14="http://schemas.microsoft.com/office/powerpoint/2010/main" val="1397847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algorithm to use with Word2Vec which is: </a:t>
            </a:r>
          </a:p>
          <a:p>
            <a:endParaRPr lang="en-US" dirty="0"/>
          </a:p>
          <a:p>
            <a:r>
              <a:rPr lang="en-US" dirty="0"/>
              <a:t>CBOW is the default </a:t>
            </a:r>
          </a:p>
        </p:txBody>
      </p:sp>
      <p:sp>
        <p:nvSpPr>
          <p:cNvPr id="4" name="Slide Number Placeholder 3"/>
          <p:cNvSpPr>
            <a:spLocks noGrp="1"/>
          </p:cNvSpPr>
          <p:nvPr>
            <p:ph type="sldNum" sz="quarter" idx="5"/>
          </p:nvPr>
        </p:nvSpPr>
        <p:spPr/>
        <p:txBody>
          <a:bodyPr/>
          <a:lstStyle/>
          <a:p>
            <a:fld id="{0D482394-67E1-6746-A610-9C5C5DD3D716}" type="slidenum">
              <a:rPr lang="en-US" smtClean="0"/>
              <a:t>36</a:t>
            </a:fld>
            <a:endParaRPr lang="en-US"/>
          </a:p>
        </p:txBody>
      </p:sp>
    </p:spTree>
    <p:extLst>
      <p:ext uri="{BB962C8B-B14F-4D97-AF65-F5344CB8AC3E}">
        <p14:creationId xmlns:p14="http://schemas.microsoft.com/office/powerpoint/2010/main" val="2284943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talk about the 3 most popular ones (DNN </a:t>
            </a:r>
            <a:r>
              <a:rPr lang="en-US" dirty="0">
                <a:sym typeface="Wingdings" panose="05000000000000000000" pitchFamily="2" charset="2"/>
              </a:rPr>
              <a:t> Feed forward neural network </a:t>
            </a:r>
            <a:r>
              <a:rPr lang="en-US" dirty="0"/>
              <a:t>), (CNN </a:t>
            </a:r>
            <a:r>
              <a:rPr lang="en-US" dirty="0">
                <a:sym typeface="Wingdings" panose="05000000000000000000" pitchFamily="2" charset="2"/>
              </a:rPr>
              <a:t> usually used in computer vision</a:t>
            </a:r>
            <a:r>
              <a:rPr lang="en-US" dirty="0"/>
              <a:t>), (RNN </a:t>
            </a:r>
            <a:r>
              <a:rPr lang="en-US" dirty="0">
                <a:sym typeface="Wingdings" panose="05000000000000000000" pitchFamily="2" charset="2"/>
              </a:rPr>
              <a:t> Used in NLP mostly </a:t>
            </a:r>
            <a:r>
              <a:rPr lang="en-US" dirty="0"/>
              <a:t>)</a:t>
            </a:r>
          </a:p>
        </p:txBody>
      </p:sp>
      <p:sp>
        <p:nvSpPr>
          <p:cNvPr id="4" name="Slide Number Placeholder 3"/>
          <p:cNvSpPr>
            <a:spLocks noGrp="1"/>
          </p:cNvSpPr>
          <p:nvPr>
            <p:ph type="sldNum" sz="quarter" idx="5"/>
          </p:nvPr>
        </p:nvSpPr>
        <p:spPr/>
        <p:txBody>
          <a:bodyPr/>
          <a:lstStyle/>
          <a:p>
            <a:fld id="{0D482394-67E1-6746-A610-9C5C5DD3D716}" type="slidenum">
              <a:rPr lang="en-US" smtClean="0"/>
              <a:t>3</a:t>
            </a:fld>
            <a:endParaRPr lang="en-US"/>
          </a:p>
        </p:txBody>
      </p:sp>
    </p:spTree>
    <p:extLst>
      <p:ext uri="{BB962C8B-B14F-4D97-AF65-F5344CB8AC3E}">
        <p14:creationId xmlns:p14="http://schemas.microsoft.com/office/powerpoint/2010/main" val="3376703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Vectorization Techniques in NLP [Guide] - neptune.ai</a:t>
            </a:r>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38</a:t>
            </a:fld>
            <a:endParaRPr lang="en-US"/>
          </a:p>
        </p:txBody>
      </p:sp>
    </p:spTree>
    <p:extLst>
      <p:ext uri="{BB962C8B-B14F-4D97-AF65-F5344CB8AC3E}">
        <p14:creationId xmlns:p14="http://schemas.microsoft.com/office/powerpoint/2010/main" val="42773823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used tokenization after vectorization, this step is said to reduce the training time of machine/deep learning. </a:t>
            </a:r>
          </a:p>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41</a:t>
            </a:fld>
            <a:endParaRPr lang="en-US"/>
          </a:p>
        </p:txBody>
      </p:sp>
    </p:spTree>
    <p:extLst>
      <p:ext uri="{BB962C8B-B14F-4D97-AF65-F5344CB8AC3E}">
        <p14:creationId xmlns:p14="http://schemas.microsoft.com/office/powerpoint/2010/main" val="2258583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LSTM: To understand the pattern in a long sequence of data, we need networks to analyze patterns across time. Recurrent Networks is the one usually used for learning such data. They are capable of understanding long- and short-term dependencies and temporal difference </a:t>
            </a:r>
          </a:p>
          <a:p>
            <a:endParaRPr lang="en-US" dirty="0"/>
          </a:p>
          <a:p>
            <a:r>
              <a:rPr lang="en-US" dirty="0"/>
              <a:t>Dense: The last dense layer is added to get output in format needed by the user </a:t>
            </a:r>
          </a:p>
          <a:p>
            <a:endParaRPr lang="en-US" dirty="0"/>
          </a:p>
          <a:p>
            <a:r>
              <a:rPr lang="en-US" dirty="0" err="1"/>
              <a:t>pad_sequences</a:t>
            </a:r>
            <a:r>
              <a:rPr lang="en-US" b="0" i="0" dirty="0">
                <a:solidFill>
                  <a:srgbClr val="232629"/>
                </a:solidFill>
                <a:effectLst/>
                <a:latin typeface="-apple-system"/>
              </a:rPr>
              <a:t> is used to ensure that all sequences in a list have the same length. By default this is done by padding </a:t>
            </a:r>
            <a:r>
              <a:rPr lang="en-US" dirty="0"/>
              <a:t>0</a:t>
            </a:r>
            <a:r>
              <a:rPr lang="en-US" b="0" i="0" dirty="0">
                <a:solidFill>
                  <a:srgbClr val="232629"/>
                </a:solidFill>
                <a:effectLst/>
                <a:latin typeface="-apple-system"/>
              </a:rPr>
              <a:t> in the beginning of each sequence until each sequence has the same length as the longest sequence.</a:t>
            </a:r>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42</a:t>
            </a:fld>
            <a:endParaRPr lang="en-US"/>
          </a:p>
        </p:txBody>
      </p:sp>
    </p:spTree>
    <p:extLst>
      <p:ext uri="{BB962C8B-B14F-4D97-AF65-F5344CB8AC3E}">
        <p14:creationId xmlns:p14="http://schemas.microsoft.com/office/powerpoint/2010/main" val="2104640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Initializing my model weights with pre-trained word2vec model </a:t>
            </a:r>
          </a:p>
        </p:txBody>
      </p:sp>
      <p:sp>
        <p:nvSpPr>
          <p:cNvPr id="4" name="Slide Number Placeholder 3"/>
          <p:cNvSpPr>
            <a:spLocks noGrp="1"/>
          </p:cNvSpPr>
          <p:nvPr>
            <p:ph type="sldNum" sz="quarter" idx="5"/>
          </p:nvPr>
        </p:nvSpPr>
        <p:spPr/>
        <p:txBody>
          <a:bodyPr/>
          <a:lstStyle/>
          <a:p>
            <a:fld id="{0D482394-67E1-6746-A610-9C5C5DD3D716}" type="slidenum">
              <a:rPr lang="en-US" smtClean="0"/>
              <a:t>43</a:t>
            </a:fld>
            <a:endParaRPr lang="en-US"/>
          </a:p>
        </p:txBody>
      </p:sp>
    </p:spTree>
    <p:extLst>
      <p:ext uri="{BB962C8B-B14F-4D97-AF65-F5344CB8AC3E}">
        <p14:creationId xmlns:p14="http://schemas.microsoft.com/office/powerpoint/2010/main" val="9993749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FF6A4C"/>
                </a:solidFill>
              </a:rPr>
              <a:t>What is a sequential model?</a:t>
            </a:r>
          </a:p>
          <a:p>
            <a:endParaRPr lang="en-US" sz="1200" dirty="0">
              <a:solidFill>
                <a:srgbClr val="FF6A4C"/>
              </a:solidFill>
            </a:endParaRPr>
          </a:p>
          <a:p>
            <a:r>
              <a:rPr lang="en-US" sz="1200" dirty="0">
                <a:solidFill>
                  <a:srgbClr val="0B5D6C"/>
                </a:solidFill>
              </a:rPr>
              <a:t>In sequential models, the input, hidden and output layers are stacked in the model sequentially (hence the name). The information propagates from the input to the output through hidden layers. The feedback happens only at the output layer through the backpropagation and there is no feedback between intermediate hidden layers. Sequential models are also called Feed-Forward Neural Networks (FFNN) models.</a:t>
            </a:r>
          </a:p>
          <a:p>
            <a:endParaRPr lang="en-US" sz="1200" dirty="0">
              <a:solidFill>
                <a:srgbClr val="0B5D6C"/>
              </a:solidFill>
            </a:endParaRPr>
          </a:p>
          <a:p>
            <a:r>
              <a:rPr lang="en-US" sz="1200" dirty="0">
                <a:solidFill>
                  <a:srgbClr val="0B5D6C"/>
                </a:solidFill>
              </a:rPr>
              <a:t>In Keras, the sequential models can be built using the Sequential() class.</a:t>
            </a:r>
          </a:p>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44</a:t>
            </a:fld>
            <a:endParaRPr lang="en-US"/>
          </a:p>
        </p:txBody>
      </p:sp>
    </p:spTree>
    <p:extLst>
      <p:ext uri="{BB962C8B-B14F-4D97-AF65-F5344CB8AC3E}">
        <p14:creationId xmlns:p14="http://schemas.microsoft.com/office/powerpoint/2010/main" val="1309411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B5D6C"/>
                </a:solidFill>
              </a:rPr>
              <a:t>The image shows that the words “Girl” and “Boy” are related to each other, so they are placed close to each other in a vector space.</a:t>
            </a:r>
          </a:p>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45</a:t>
            </a:fld>
            <a:endParaRPr lang="en-US"/>
          </a:p>
        </p:txBody>
      </p:sp>
    </p:spTree>
    <p:extLst>
      <p:ext uri="{BB962C8B-B14F-4D97-AF65-F5344CB8AC3E}">
        <p14:creationId xmlns:p14="http://schemas.microsoft.com/office/powerpoint/2010/main" val="42672862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FF6A4C"/>
                </a:solidFill>
              </a:rPr>
              <a:t>What is a sequential model?</a:t>
            </a:r>
          </a:p>
          <a:p>
            <a:endParaRPr lang="en-US" sz="1200" dirty="0">
              <a:solidFill>
                <a:srgbClr val="FF6A4C"/>
              </a:solidFill>
            </a:endParaRPr>
          </a:p>
          <a:p>
            <a:r>
              <a:rPr lang="en-US" sz="1200" dirty="0">
                <a:solidFill>
                  <a:srgbClr val="0B5D6C"/>
                </a:solidFill>
              </a:rPr>
              <a:t>In sequential models, the input, hidden and output layers are stacked in the model sequentially (hence the name). The information propagates from the input to the output through hidden layers. The feedback happens only at the output layer through the backpropagation and there is no feedback between intermediate hidden layers. Sequential models are also called Feed-Forward Neural Networks (FFNN) models.</a:t>
            </a:r>
          </a:p>
          <a:p>
            <a:endParaRPr lang="en-US" sz="1200" dirty="0">
              <a:solidFill>
                <a:srgbClr val="0B5D6C"/>
              </a:solidFill>
            </a:endParaRPr>
          </a:p>
          <a:p>
            <a:r>
              <a:rPr lang="en-US" sz="1200" dirty="0">
                <a:solidFill>
                  <a:srgbClr val="0B5D6C"/>
                </a:solidFill>
              </a:rPr>
              <a:t>In Keras, the sequential models can be built using the Sequential() class.</a:t>
            </a:r>
          </a:p>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47</a:t>
            </a:fld>
            <a:endParaRPr lang="en-US"/>
          </a:p>
        </p:txBody>
      </p:sp>
    </p:spTree>
    <p:extLst>
      <p:ext uri="{BB962C8B-B14F-4D97-AF65-F5344CB8AC3E}">
        <p14:creationId xmlns:p14="http://schemas.microsoft.com/office/powerpoint/2010/main" val="20183182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49</a:t>
            </a:fld>
            <a:endParaRPr lang="en-US"/>
          </a:p>
        </p:txBody>
      </p:sp>
    </p:spTree>
    <p:extLst>
      <p:ext uri="{BB962C8B-B14F-4D97-AF65-F5344CB8AC3E}">
        <p14:creationId xmlns:p14="http://schemas.microsoft.com/office/powerpoint/2010/main" val="1499536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FF6A4C"/>
                </a:solidFill>
              </a:rPr>
              <a:t>What is a sequential model?</a:t>
            </a:r>
          </a:p>
          <a:p>
            <a:endParaRPr lang="en-US" sz="1200" dirty="0">
              <a:solidFill>
                <a:srgbClr val="FF6A4C"/>
              </a:solidFill>
            </a:endParaRPr>
          </a:p>
          <a:p>
            <a:r>
              <a:rPr lang="en-US" sz="1200" dirty="0">
                <a:solidFill>
                  <a:srgbClr val="0B5D6C"/>
                </a:solidFill>
              </a:rPr>
              <a:t>In sequential models, the input, hidden and output layers are stacked in the model sequentially (hence the name). The information propagates from the input to the output through hidden layers. The feedback happens only at the output layer through the backpropagation and there is no feedback between intermediate hidden layers. Sequential models are also called Feed-Forward Neural Networks (FFNN) models.</a:t>
            </a:r>
          </a:p>
          <a:p>
            <a:endParaRPr lang="en-US" sz="1200" dirty="0">
              <a:solidFill>
                <a:srgbClr val="0B5D6C"/>
              </a:solidFill>
            </a:endParaRPr>
          </a:p>
          <a:p>
            <a:r>
              <a:rPr lang="en-US" sz="1200" dirty="0">
                <a:solidFill>
                  <a:srgbClr val="0B5D6C"/>
                </a:solidFill>
              </a:rPr>
              <a:t>In Keras, the sequential models can be built using the Sequential() class.</a:t>
            </a:r>
          </a:p>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50</a:t>
            </a:fld>
            <a:endParaRPr lang="en-US"/>
          </a:p>
        </p:txBody>
      </p:sp>
    </p:spTree>
    <p:extLst>
      <p:ext uri="{BB962C8B-B14F-4D97-AF65-F5344CB8AC3E}">
        <p14:creationId xmlns:p14="http://schemas.microsoft.com/office/powerpoint/2010/main" val="3941245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51</a:t>
            </a:fld>
            <a:endParaRPr lang="en-US"/>
          </a:p>
        </p:txBody>
      </p:sp>
    </p:spTree>
    <p:extLst>
      <p:ext uri="{BB962C8B-B14F-4D97-AF65-F5344CB8AC3E}">
        <p14:creationId xmlns:p14="http://schemas.microsoft.com/office/powerpoint/2010/main" val="268956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4</a:t>
            </a:fld>
            <a:endParaRPr lang="en-US"/>
          </a:p>
        </p:txBody>
      </p:sp>
    </p:spTree>
    <p:extLst>
      <p:ext uri="{BB962C8B-B14F-4D97-AF65-F5344CB8AC3E}">
        <p14:creationId xmlns:p14="http://schemas.microsoft.com/office/powerpoint/2010/main" val="31811094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Embedding: enables to convert each word into fixed length vector of defined size/ make it easier to do machine learning on large inputs, embedding capture some of the semantic of the input by placing semantically similar input closer </a:t>
            </a:r>
          </a:p>
          <a:p>
            <a:endParaRPr lang="en-US" dirty="0"/>
          </a:p>
          <a:p>
            <a:r>
              <a:rPr lang="en-US" dirty="0"/>
              <a:t>LSTM: To understand the pattern in a long sequence of data, we need networks to analyze patterns across time. Recurrent Networks is the one usually used for learning such data. They are capable of understanding long- and short-term dependencies and temporal difference </a:t>
            </a:r>
          </a:p>
          <a:p>
            <a:endParaRPr lang="en-US" dirty="0"/>
          </a:p>
          <a:p>
            <a:r>
              <a:rPr lang="en-US" dirty="0"/>
              <a:t>Dense: The last dense layer is added to get output in format needed by the user </a:t>
            </a:r>
          </a:p>
          <a:p>
            <a:endParaRPr lang="en-US" dirty="0"/>
          </a:p>
          <a:p>
            <a:endParaRPr lang="en-US" dirty="0"/>
          </a:p>
          <a:p>
            <a:endParaRPr lang="en-US" dirty="0"/>
          </a:p>
          <a:p>
            <a:r>
              <a:rPr lang="en-US" dirty="0"/>
              <a:t>Metric[accuracy ] = calculate how often predictions equal labels</a:t>
            </a:r>
          </a:p>
          <a:p>
            <a:endParaRPr lang="en-US" dirty="0"/>
          </a:p>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52</a:t>
            </a:fld>
            <a:endParaRPr lang="en-US"/>
          </a:p>
        </p:txBody>
      </p:sp>
    </p:spTree>
    <p:extLst>
      <p:ext uri="{BB962C8B-B14F-4D97-AF65-F5344CB8AC3E}">
        <p14:creationId xmlns:p14="http://schemas.microsoft.com/office/powerpoint/2010/main" val="6625878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F1 = the weighted average of precision and recall </a:t>
            </a:r>
          </a:p>
          <a:p>
            <a:r>
              <a:rPr lang="en-US" dirty="0"/>
              <a:t>Precision = actual correct prediction/total prediction made by a model </a:t>
            </a:r>
          </a:p>
          <a:p>
            <a:endParaRPr lang="en-US" dirty="0"/>
          </a:p>
          <a:p>
            <a:r>
              <a:rPr lang="en-US" dirty="0"/>
              <a:t>Recall = TP/TP*FN </a:t>
            </a:r>
          </a:p>
          <a:p>
            <a:endParaRPr lang="en-US" dirty="0"/>
          </a:p>
          <a:p>
            <a:r>
              <a:rPr lang="en-US" dirty="0"/>
              <a:t>Support = number of samples of the true response that lie in that class </a:t>
            </a:r>
          </a:p>
        </p:txBody>
      </p:sp>
      <p:sp>
        <p:nvSpPr>
          <p:cNvPr id="4" name="Slide Number Placeholder 3"/>
          <p:cNvSpPr>
            <a:spLocks noGrp="1"/>
          </p:cNvSpPr>
          <p:nvPr>
            <p:ph type="sldNum" sz="quarter" idx="5"/>
          </p:nvPr>
        </p:nvSpPr>
        <p:spPr/>
        <p:txBody>
          <a:bodyPr/>
          <a:lstStyle/>
          <a:p>
            <a:fld id="{0D482394-67E1-6746-A610-9C5C5DD3D716}" type="slidenum">
              <a:rPr lang="en-US" smtClean="0"/>
              <a:t>54</a:t>
            </a:fld>
            <a:endParaRPr lang="en-US"/>
          </a:p>
        </p:txBody>
      </p:sp>
    </p:spTree>
    <p:extLst>
      <p:ext uri="{BB962C8B-B14F-4D97-AF65-F5344CB8AC3E}">
        <p14:creationId xmlns:p14="http://schemas.microsoft.com/office/powerpoint/2010/main" val="39640409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00" dirty="0">
                <a:solidFill>
                  <a:srgbClr val="FF6A4C"/>
                </a:solidFill>
              </a:rPr>
              <a:t>there is a linear relationship between the input and the output</a:t>
            </a:r>
            <a:r>
              <a:rPr lang="en-US" sz="800" dirty="0"/>
              <a:t>. However, in the case of the equation with activation function, we can say that the relationship between input and output can be nonlinear, IF the activation function is itself nonlinear. Hence all we have to do is keep some nonlinear function as the activation function for each neuron and our neural network is now capable of fitting on nonlinear data.</a:t>
            </a:r>
          </a:p>
        </p:txBody>
      </p:sp>
      <p:sp>
        <p:nvSpPr>
          <p:cNvPr id="4" name="Slide Number Placeholder 3"/>
          <p:cNvSpPr>
            <a:spLocks noGrp="1"/>
          </p:cNvSpPr>
          <p:nvPr>
            <p:ph type="sldNum" sz="quarter" idx="5"/>
          </p:nvPr>
        </p:nvSpPr>
        <p:spPr/>
        <p:txBody>
          <a:bodyPr/>
          <a:lstStyle/>
          <a:p>
            <a:fld id="{0D482394-67E1-6746-A610-9C5C5DD3D716}" type="slidenum">
              <a:rPr lang="en-US" smtClean="0"/>
              <a:t>58</a:t>
            </a:fld>
            <a:endParaRPr lang="en-US"/>
          </a:p>
        </p:txBody>
      </p:sp>
    </p:spTree>
    <p:extLst>
      <p:ext uri="{BB962C8B-B14F-4D97-AF65-F5344CB8AC3E}">
        <p14:creationId xmlns:p14="http://schemas.microsoft.com/office/powerpoint/2010/main" val="26052383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63</a:t>
            </a:fld>
            <a:endParaRPr lang="en-US"/>
          </a:p>
        </p:txBody>
      </p:sp>
    </p:spTree>
    <p:extLst>
      <p:ext uri="{BB962C8B-B14F-4D97-AF65-F5344CB8AC3E}">
        <p14:creationId xmlns:p14="http://schemas.microsoft.com/office/powerpoint/2010/main" val="41198323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65</a:t>
            </a:fld>
            <a:endParaRPr lang="en-US"/>
          </a:p>
        </p:txBody>
      </p:sp>
    </p:spTree>
    <p:extLst>
      <p:ext uri="{BB962C8B-B14F-4D97-AF65-F5344CB8AC3E}">
        <p14:creationId xmlns:p14="http://schemas.microsoft.com/office/powerpoint/2010/main" val="248391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solidFill>
                  <a:srgbClr val="FF6A4C"/>
                </a:solidFill>
                <a:latin typeface="Arial Nova" panose="020B0504020202020204" pitchFamily="34" charset="0"/>
              </a:rPr>
              <a:t>Deep Learning </a:t>
            </a:r>
          </a:p>
          <a:p>
            <a:endParaRPr lang="en-AU" sz="1800" dirty="0">
              <a:solidFill>
                <a:srgbClr val="073B45"/>
              </a:solidFill>
              <a:latin typeface="Arial Nova Light" panose="020B0304020202020204" pitchFamily="34" charset="0"/>
            </a:endParaRPr>
          </a:p>
          <a:p>
            <a:r>
              <a:rPr lang="en-US" sz="1200" dirty="0">
                <a:solidFill>
                  <a:srgbClr val="073B45"/>
                </a:solidFill>
              </a:rPr>
              <a:t>deep learning is about computers learning to think using structures modeled on the human brain.</a:t>
            </a:r>
            <a:endParaRPr lang="en-AU" sz="1200" dirty="0">
              <a:solidFill>
                <a:srgbClr val="073B45"/>
              </a:solidFill>
              <a:latin typeface="Arial Nova Light" panose="020B03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66</a:t>
            </a:fld>
            <a:endParaRPr lang="en-US"/>
          </a:p>
        </p:txBody>
      </p:sp>
    </p:spTree>
    <p:extLst>
      <p:ext uri="{BB962C8B-B14F-4D97-AF65-F5344CB8AC3E}">
        <p14:creationId xmlns:p14="http://schemas.microsoft.com/office/powerpoint/2010/main" val="2755242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solidFill>
                  <a:srgbClr val="FF6A4C"/>
                </a:solidFill>
                <a:latin typeface="Arial Nova" panose="020B0504020202020204" pitchFamily="34" charset="0"/>
              </a:rPr>
              <a:t>Deep Learning </a:t>
            </a:r>
          </a:p>
          <a:p>
            <a:endParaRPr lang="en-AU" sz="1800" dirty="0">
              <a:solidFill>
                <a:srgbClr val="073B45"/>
              </a:solidFill>
              <a:latin typeface="Arial Nova Light" panose="020B0304020202020204" pitchFamily="34" charset="0"/>
            </a:endParaRPr>
          </a:p>
          <a:p>
            <a:r>
              <a:rPr lang="en-US" sz="1200" dirty="0">
                <a:solidFill>
                  <a:srgbClr val="073B45"/>
                </a:solidFill>
              </a:rPr>
              <a:t>deep learning is about computers learning to think using structures modeled on the human brain.</a:t>
            </a:r>
            <a:endParaRPr lang="en-AU" sz="1200" dirty="0">
              <a:solidFill>
                <a:srgbClr val="073B45"/>
              </a:solidFill>
              <a:latin typeface="Arial Nova Light" panose="020B03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67</a:t>
            </a:fld>
            <a:endParaRPr lang="en-US"/>
          </a:p>
        </p:txBody>
      </p:sp>
    </p:spTree>
    <p:extLst>
      <p:ext uri="{BB962C8B-B14F-4D97-AF65-F5344CB8AC3E}">
        <p14:creationId xmlns:p14="http://schemas.microsoft.com/office/powerpoint/2010/main" val="1307592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self driving cars If it is uses machine learning it will manually ask the driver to d</a:t>
            </a:r>
          </a:p>
        </p:txBody>
      </p:sp>
      <p:sp>
        <p:nvSpPr>
          <p:cNvPr id="4" name="Slide Number Placeholder 3"/>
          <p:cNvSpPr>
            <a:spLocks noGrp="1"/>
          </p:cNvSpPr>
          <p:nvPr>
            <p:ph type="sldNum" sz="quarter" idx="5"/>
          </p:nvPr>
        </p:nvSpPr>
        <p:spPr/>
        <p:txBody>
          <a:bodyPr/>
          <a:lstStyle/>
          <a:p>
            <a:fld id="{0D482394-67E1-6746-A610-9C5C5DD3D716}" type="slidenum">
              <a:rPr lang="en-US" smtClean="0"/>
              <a:t>68</a:t>
            </a:fld>
            <a:endParaRPr lang="en-US"/>
          </a:p>
        </p:txBody>
      </p:sp>
    </p:spTree>
    <p:extLst>
      <p:ext uri="{BB962C8B-B14F-4D97-AF65-F5344CB8AC3E}">
        <p14:creationId xmlns:p14="http://schemas.microsoft.com/office/powerpoint/2010/main" val="2771289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solidFill>
                  <a:srgbClr val="FF6A4C"/>
                </a:solidFill>
                <a:latin typeface="Arial Nova" panose="020B0504020202020204" pitchFamily="34" charset="0"/>
              </a:rPr>
              <a:t>Deep Learning </a:t>
            </a:r>
          </a:p>
          <a:p>
            <a:endParaRPr lang="en-AU" sz="1800" dirty="0">
              <a:solidFill>
                <a:srgbClr val="073B45"/>
              </a:solidFill>
              <a:latin typeface="Arial Nova Light" panose="020B0304020202020204" pitchFamily="34" charset="0"/>
            </a:endParaRPr>
          </a:p>
          <a:p>
            <a:r>
              <a:rPr lang="en-US" sz="1200" dirty="0">
                <a:solidFill>
                  <a:srgbClr val="073B45"/>
                </a:solidFill>
              </a:rPr>
              <a:t>deep learning is about computers learning to think using structures modeled on the human brain. </a:t>
            </a:r>
            <a:r>
              <a:rPr lang="en-US" b="0" i="0" dirty="0">
                <a:solidFill>
                  <a:srgbClr val="292929"/>
                </a:solidFill>
                <a:effectLst/>
                <a:latin typeface="source-serif-pro"/>
              </a:rPr>
              <a:t> </a:t>
            </a:r>
            <a:r>
              <a:rPr lang="en-US" dirty="0"/>
              <a:t>A neural network consists of many </a:t>
            </a:r>
            <a:r>
              <a:rPr lang="en-US" b="1" dirty="0">
                <a:effectLst/>
                <a:latin typeface="source-serif-pro"/>
              </a:rPr>
              <a:t>Nodes </a:t>
            </a:r>
            <a:r>
              <a:rPr lang="en-US" dirty="0"/>
              <a:t>(Neurons) in many </a:t>
            </a:r>
            <a:r>
              <a:rPr lang="en-US" b="1" dirty="0">
                <a:effectLst/>
                <a:latin typeface="source-serif-pro"/>
              </a:rPr>
              <a:t>layers. </a:t>
            </a:r>
            <a:r>
              <a:rPr lang="en-US" dirty="0"/>
              <a:t>Each layer can have </a:t>
            </a:r>
            <a:r>
              <a:rPr lang="en-US" i="1" dirty="0">
                <a:effectLst/>
              </a:rPr>
              <a:t>any number</a:t>
            </a:r>
            <a:r>
              <a:rPr lang="en-US" dirty="0"/>
              <a:t> of nodes and a neural network can have </a:t>
            </a:r>
            <a:r>
              <a:rPr lang="en-US" i="1" dirty="0">
                <a:effectLst/>
              </a:rPr>
              <a:t>any number</a:t>
            </a:r>
            <a:r>
              <a:rPr lang="en-US" dirty="0"/>
              <a:t> of layers. </a:t>
            </a:r>
          </a:p>
          <a:p>
            <a:endParaRPr lang="en-US" sz="1200" dirty="0">
              <a:solidFill>
                <a:srgbClr val="073B45"/>
              </a:solidFill>
              <a:latin typeface="Arial Nova Light" panose="020B0304020202020204" pitchFamily="34" charset="0"/>
            </a:endParaRPr>
          </a:p>
          <a:p>
            <a:r>
              <a:rPr lang="en-US" b="0" i="0" dirty="0">
                <a:solidFill>
                  <a:srgbClr val="292929"/>
                </a:solidFill>
                <a:effectLst/>
                <a:latin typeface="source-serif-pro"/>
              </a:rPr>
              <a:t>These interconnections exist between </a:t>
            </a:r>
            <a:r>
              <a:rPr lang="en-US" b="1" i="0" dirty="0">
                <a:solidFill>
                  <a:srgbClr val="292929"/>
                </a:solidFill>
                <a:effectLst/>
                <a:latin typeface="source-serif-pro"/>
              </a:rPr>
              <a:t>each node</a:t>
            </a:r>
            <a:r>
              <a:rPr lang="en-US" b="0" i="0" dirty="0">
                <a:solidFill>
                  <a:srgbClr val="292929"/>
                </a:solidFill>
                <a:effectLst/>
                <a:latin typeface="source-serif-pro"/>
              </a:rPr>
              <a:t> in the first layer with </a:t>
            </a:r>
            <a:r>
              <a:rPr lang="en-US" b="1" i="0" dirty="0">
                <a:solidFill>
                  <a:srgbClr val="292929"/>
                </a:solidFill>
                <a:effectLst/>
                <a:latin typeface="source-serif-pro"/>
              </a:rPr>
              <a:t>each and every node</a:t>
            </a:r>
            <a:r>
              <a:rPr lang="en-US" b="0" i="0" dirty="0">
                <a:solidFill>
                  <a:srgbClr val="292929"/>
                </a:solidFill>
                <a:effectLst/>
                <a:latin typeface="source-serif-pro"/>
              </a:rPr>
              <a:t> in the second layer. These are also called the </a:t>
            </a:r>
            <a:r>
              <a:rPr lang="en-US" b="1" i="0" dirty="0">
                <a:solidFill>
                  <a:srgbClr val="292929"/>
                </a:solidFill>
                <a:effectLst/>
                <a:latin typeface="source-serif-pro"/>
              </a:rPr>
              <a:t>weights</a:t>
            </a:r>
            <a:r>
              <a:rPr lang="en-US" b="0" i="0" dirty="0">
                <a:solidFill>
                  <a:srgbClr val="292929"/>
                </a:solidFill>
                <a:effectLst/>
                <a:latin typeface="source-serif-pro"/>
              </a:rPr>
              <a:t> between two layers.</a:t>
            </a:r>
            <a:endParaRPr lang="en-AU" sz="1200" dirty="0">
              <a:solidFill>
                <a:srgbClr val="073B45"/>
              </a:solidFill>
              <a:latin typeface="Arial Nova Light" panose="020B03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6</a:t>
            </a:fld>
            <a:endParaRPr lang="en-US"/>
          </a:p>
        </p:txBody>
      </p:sp>
    </p:spTree>
    <p:extLst>
      <p:ext uri="{BB962C8B-B14F-4D97-AF65-F5344CB8AC3E}">
        <p14:creationId xmlns:p14="http://schemas.microsoft.com/office/powerpoint/2010/main" val="3771914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solidFill>
                  <a:srgbClr val="FF6A4C"/>
                </a:solidFill>
                <a:latin typeface="Arial Nova" panose="020B0504020202020204" pitchFamily="34" charset="0"/>
              </a:rPr>
              <a:t>Deep Learning </a:t>
            </a:r>
          </a:p>
          <a:p>
            <a:endParaRPr lang="en-AU" sz="1800" dirty="0">
              <a:solidFill>
                <a:srgbClr val="073B45"/>
              </a:solidFill>
              <a:latin typeface="Arial Nova Light" panose="020B0304020202020204" pitchFamily="34" charset="0"/>
            </a:endParaRPr>
          </a:p>
          <a:p>
            <a:r>
              <a:rPr lang="en-US" sz="1200" dirty="0">
                <a:solidFill>
                  <a:srgbClr val="073B45"/>
                </a:solidFill>
              </a:rPr>
              <a:t>deep learning is about computers learning to think using structures modeled on the human brain.</a:t>
            </a:r>
            <a:endParaRPr lang="en-AU" sz="1200" dirty="0">
              <a:solidFill>
                <a:srgbClr val="073B45"/>
              </a:solidFill>
              <a:latin typeface="Arial Nova Light" panose="020B0304020202020204" pitchFamily="34" charset="0"/>
            </a:endParaRPr>
          </a:p>
          <a:p>
            <a:endParaRPr lang="en-US" dirty="0"/>
          </a:p>
          <a:p>
            <a:r>
              <a:rPr lang="en-US" sz="1200" dirty="0">
                <a:solidFill>
                  <a:srgbClr val="FF6A4C"/>
                </a:solidFill>
              </a:rPr>
              <a:t>Y</a:t>
            </a:r>
            <a:r>
              <a:rPr lang="en-US" sz="1200" dirty="0"/>
              <a:t> = the final value of the node.</a:t>
            </a:r>
          </a:p>
          <a:p>
            <a:endParaRPr lang="en-US" sz="1200" dirty="0"/>
          </a:p>
          <a:p>
            <a:r>
              <a:rPr lang="en-US" sz="1200" dirty="0">
                <a:solidFill>
                  <a:srgbClr val="FF6A4C"/>
                </a:solidFill>
              </a:rPr>
              <a:t>W</a:t>
            </a:r>
            <a:r>
              <a:rPr lang="en-US" sz="1200" dirty="0"/>
              <a:t> = the weights between the nodes in the previous layer and the output node.</a:t>
            </a:r>
          </a:p>
          <a:p>
            <a:endParaRPr lang="en-US" sz="1200" dirty="0"/>
          </a:p>
          <a:p>
            <a:r>
              <a:rPr lang="en-US" sz="1200" dirty="0">
                <a:solidFill>
                  <a:srgbClr val="FF6A4C"/>
                </a:solidFill>
              </a:rPr>
              <a:t>X</a:t>
            </a:r>
            <a:r>
              <a:rPr lang="en-US" sz="1200" dirty="0"/>
              <a:t> = the values of the nodes of the previous layer.</a:t>
            </a:r>
          </a:p>
          <a:p>
            <a:endParaRPr lang="en-US" sz="1200" dirty="0"/>
          </a:p>
          <a:p>
            <a:r>
              <a:rPr lang="en-US" sz="1200" dirty="0">
                <a:solidFill>
                  <a:srgbClr val="FF6A4C"/>
                </a:solidFill>
              </a:rPr>
              <a:t>B</a:t>
            </a:r>
            <a:r>
              <a:rPr lang="en-US" sz="1200" dirty="0"/>
              <a:t> = bias, which is an additional value present for each neuron. Bias is essentially a weight without an input term. It’s useful for having an extra bit of adjustability which is not dependent on previous layer.</a:t>
            </a:r>
          </a:p>
          <a:p>
            <a:endParaRPr lang="en-US" sz="1200" dirty="0"/>
          </a:p>
          <a:p>
            <a:r>
              <a:rPr lang="en-US" sz="1200" dirty="0">
                <a:solidFill>
                  <a:srgbClr val="FF6A4C"/>
                </a:solidFill>
              </a:rPr>
              <a:t>H</a:t>
            </a:r>
            <a:r>
              <a:rPr lang="en-US" sz="1200" dirty="0"/>
              <a:t> = the intermediate node value. This is not the final value of the node.</a:t>
            </a:r>
          </a:p>
          <a:p>
            <a:endParaRPr lang="en-US" sz="1200" dirty="0"/>
          </a:p>
          <a:p>
            <a:r>
              <a:rPr lang="en-US" sz="1200" dirty="0">
                <a:solidFill>
                  <a:srgbClr val="FF6A4C"/>
                </a:solidFill>
              </a:rPr>
              <a:t>f( ) </a:t>
            </a:r>
            <a:r>
              <a:rPr lang="en-US" sz="1200" dirty="0"/>
              <a:t>= Activation Function and it is something we can choose. We will go through its importance later.</a:t>
            </a:r>
          </a:p>
          <a:p>
            <a:endParaRPr lang="en-US" sz="1200" dirty="0"/>
          </a:p>
          <a:p>
            <a:r>
              <a:rPr lang="en-US" sz="1200" dirty="0"/>
              <a:t>So finally, the output value of this node will be f(0.57)</a:t>
            </a:r>
          </a:p>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7</a:t>
            </a:fld>
            <a:endParaRPr lang="en-US"/>
          </a:p>
        </p:txBody>
      </p:sp>
    </p:spTree>
    <p:extLst>
      <p:ext uri="{BB962C8B-B14F-4D97-AF65-F5344CB8AC3E}">
        <p14:creationId xmlns:p14="http://schemas.microsoft.com/office/powerpoint/2010/main" val="199804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2-3-2 structure in the example but it could be any size </a:t>
            </a:r>
          </a:p>
          <a:p>
            <a:r>
              <a:rPr lang="en-US" dirty="0"/>
              <a:t>If we notice in there’s different the RNN have a built-in feedback loop, enabling the information to be passed back to the same node multiple times (timesteps)</a:t>
            </a:r>
          </a:p>
        </p:txBody>
      </p:sp>
      <p:sp>
        <p:nvSpPr>
          <p:cNvPr id="4" name="Slide Number Placeholder 3"/>
          <p:cNvSpPr>
            <a:spLocks noGrp="1"/>
          </p:cNvSpPr>
          <p:nvPr>
            <p:ph type="sldNum" sz="quarter" idx="5"/>
          </p:nvPr>
        </p:nvSpPr>
        <p:spPr/>
        <p:txBody>
          <a:bodyPr/>
          <a:lstStyle/>
          <a:p>
            <a:fld id="{0D482394-67E1-6746-A610-9C5C5DD3D716}" type="slidenum">
              <a:rPr lang="en-US" smtClean="0"/>
              <a:t>8</a:t>
            </a:fld>
            <a:endParaRPr lang="en-US"/>
          </a:p>
        </p:txBody>
      </p:sp>
    </p:spTree>
    <p:extLst>
      <p:ext uri="{BB962C8B-B14F-4D97-AF65-F5344CB8AC3E}">
        <p14:creationId xmlns:p14="http://schemas.microsoft.com/office/powerpoint/2010/main" val="669872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9</a:t>
            </a:fld>
            <a:endParaRPr lang="en-US"/>
          </a:p>
        </p:txBody>
      </p:sp>
    </p:spTree>
    <p:extLst>
      <p:ext uri="{BB962C8B-B14F-4D97-AF65-F5344CB8AC3E}">
        <p14:creationId xmlns:p14="http://schemas.microsoft.com/office/powerpoint/2010/main" val="2772841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400" dirty="0"/>
              <a:t>Even though our neural network has a very complex configuration of weights, it will not be able to solve a problem without the activation function. The reason for this lies in the concept of Non-Linearity.</a:t>
            </a:r>
          </a:p>
          <a:p>
            <a:pPr marL="0" indent="0">
              <a:buNone/>
            </a:pPr>
            <a:endParaRPr lang="en-US" sz="2400" dirty="0"/>
          </a:p>
          <a:p>
            <a:pPr marL="0" indent="0">
              <a:buNone/>
            </a:pPr>
            <a:r>
              <a:rPr lang="en-US" sz="800" dirty="0"/>
              <a:t>Regardless of what values W1 and W2 have, at the end of the day the change of value of X1 and X2 will result in a linear change in Y.</a:t>
            </a:r>
            <a:endParaRPr lang="en-US" sz="2400" dirty="0"/>
          </a:p>
        </p:txBody>
      </p:sp>
      <p:sp>
        <p:nvSpPr>
          <p:cNvPr id="4" name="Slide Number Placeholder 3"/>
          <p:cNvSpPr>
            <a:spLocks noGrp="1"/>
          </p:cNvSpPr>
          <p:nvPr>
            <p:ph type="sldNum" sz="quarter" idx="5"/>
          </p:nvPr>
        </p:nvSpPr>
        <p:spPr/>
        <p:txBody>
          <a:bodyPr/>
          <a:lstStyle/>
          <a:p>
            <a:fld id="{0D482394-67E1-6746-A610-9C5C5DD3D716}" type="slidenum">
              <a:rPr lang="en-US" smtClean="0"/>
              <a:t>10</a:t>
            </a:fld>
            <a:endParaRPr lang="en-US"/>
          </a:p>
        </p:txBody>
      </p:sp>
    </p:spTree>
    <p:extLst>
      <p:ext uri="{BB962C8B-B14F-4D97-AF65-F5344CB8AC3E}">
        <p14:creationId xmlns:p14="http://schemas.microsoft.com/office/powerpoint/2010/main" val="15249776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www.crayon.com/" TargetMode="External"/><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oleObject" Target="../embeddings/oleObject1.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2793243"/>
            <a:ext cx="3943350" cy="917665"/>
          </a:xfrm>
        </p:spPr>
        <p:txBody>
          <a:bodyPr lIns="22860" tIns="11430" rIns="22860" bIns="11430" anchor="b">
            <a:noAutofit/>
          </a:bodyPr>
          <a:lstStyle>
            <a:lvl1pPr algn="l">
              <a:defRPr sz="3200" b="1">
                <a:solidFill>
                  <a:schemeClr val="bg1"/>
                </a:solidFill>
              </a:defRPr>
            </a:lvl1pPr>
          </a:lstStyle>
          <a:p>
            <a:r>
              <a:rPr lang="en-US"/>
              <a:t>Title</a:t>
            </a:r>
          </a:p>
        </p:txBody>
      </p:sp>
      <p:sp>
        <p:nvSpPr>
          <p:cNvPr id="3" name="Subtitle 2"/>
          <p:cNvSpPr>
            <a:spLocks noGrp="1"/>
          </p:cNvSpPr>
          <p:nvPr>
            <p:ph type="subTitle" idx="1" hasCustomPrompt="1"/>
          </p:nvPr>
        </p:nvSpPr>
        <p:spPr>
          <a:xfrm>
            <a:off x="4572000" y="3754094"/>
            <a:ext cx="3943350" cy="847242"/>
          </a:xfrm>
        </p:spPr>
        <p:txBody>
          <a:bodyPr lIns="22860" tIns="11430" rIns="22860" bIns="11430">
            <a:noAutofit/>
          </a:bodyPr>
          <a:lstStyle>
            <a:lvl1pPr marL="0" indent="0" algn="l">
              <a:buNone/>
              <a:defRPr sz="2000">
                <a:solidFill>
                  <a:schemeClr val="bg1"/>
                </a:solidFill>
              </a:defRPr>
            </a:lvl1pPr>
            <a:lvl2pPr marL="342815" indent="0" algn="ctr">
              <a:buNone/>
              <a:defRPr sz="1500"/>
            </a:lvl2pPr>
            <a:lvl3pPr marL="685628" indent="0" algn="ctr">
              <a:buNone/>
              <a:defRPr sz="1350"/>
            </a:lvl3pPr>
            <a:lvl4pPr marL="1028443" indent="0" algn="ctr">
              <a:buNone/>
              <a:defRPr sz="1200"/>
            </a:lvl4pPr>
            <a:lvl5pPr marL="1371257" indent="0" algn="ctr">
              <a:buNone/>
              <a:defRPr sz="1200"/>
            </a:lvl5pPr>
            <a:lvl6pPr marL="1714072" indent="0" algn="ctr">
              <a:buNone/>
              <a:defRPr sz="1200"/>
            </a:lvl6pPr>
            <a:lvl7pPr marL="2056885" indent="0" algn="ctr">
              <a:buNone/>
              <a:defRPr sz="1200"/>
            </a:lvl7pPr>
            <a:lvl8pPr marL="2399700" indent="0" algn="ctr">
              <a:buNone/>
              <a:defRPr sz="1200"/>
            </a:lvl8pPr>
            <a:lvl9pPr marL="2742515" indent="0" algn="ctr">
              <a:buNone/>
              <a:defRPr sz="1200"/>
            </a:lvl9pPr>
          </a:lstStyle>
          <a:p>
            <a:r>
              <a:rPr lang="en-US"/>
              <a:t>Subtitle</a:t>
            </a:r>
          </a:p>
        </p:txBody>
      </p:sp>
      <p:sp>
        <p:nvSpPr>
          <p:cNvPr id="4" name="Date Placeholder 3"/>
          <p:cNvSpPr>
            <a:spLocks noGrp="1"/>
          </p:cNvSpPr>
          <p:nvPr>
            <p:ph type="dt" sz="half" idx="10"/>
          </p:nvPr>
        </p:nvSpPr>
        <p:spPr>
          <a:xfrm>
            <a:off x="7051881" y="216157"/>
            <a:ext cx="1463469" cy="273844"/>
          </a:xfrm>
        </p:spPr>
        <p:txBody>
          <a:bodyPr lIns="0" tIns="11430" rIns="0" bIns="11430"/>
          <a:lstStyle>
            <a:lvl1pPr algn="r">
              <a:defRPr sz="1400">
                <a:solidFill>
                  <a:schemeClr val="bg1"/>
                </a:solidFill>
              </a:defRPr>
            </a:lvl1pPr>
          </a:lstStyle>
          <a:p>
            <a:endParaRPr lang="en-US"/>
          </a:p>
        </p:txBody>
      </p:sp>
      <p:sp>
        <p:nvSpPr>
          <p:cNvPr id="5" name="Footer Placeholder 4"/>
          <p:cNvSpPr>
            <a:spLocks noGrp="1"/>
          </p:cNvSpPr>
          <p:nvPr>
            <p:ph type="ftr" sz="quarter" idx="11"/>
          </p:nvPr>
        </p:nvSpPr>
        <p:spPr>
          <a:xfrm>
            <a:off x="4571999" y="216157"/>
            <a:ext cx="2431705" cy="273844"/>
          </a:xfrm>
        </p:spPr>
        <p:txBody>
          <a:bodyPr lIns="22860" tIns="11430" rIns="22860" bIns="11430"/>
          <a:lstStyle>
            <a:lvl1pPr algn="l">
              <a:defRPr sz="1400">
                <a:solidFill>
                  <a:schemeClr val="bg1"/>
                </a:solidFill>
              </a:defRPr>
            </a:lvl1pPr>
          </a:lstStyle>
          <a:p>
            <a:r>
              <a:rPr lang="en-US"/>
              <a:t>Internal</a:t>
            </a:r>
          </a:p>
        </p:txBody>
      </p:sp>
      <p:sp>
        <p:nvSpPr>
          <p:cNvPr id="6" name="Slide Number Placeholder 5"/>
          <p:cNvSpPr>
            <a:spLocks noGrp="1"/>
          </p:cNvSpPr>
          <p:nvPr>
            <p:ph type="sldNum" sz="quarter" idx="12"/>
          </p:nvPr>
        </p:nvSpPr>
        <p:spPr/>
        <p:txBody>
          <a:bodyPr lIns="22860" tIns="11430" rIns="22860" bIns="11430"/>
          <a:lstStyle>
            <a:lvl1pPr>
              <a:defRPr>
                <a:solidFill>
                  <a:schemeClr val="bg1"/>
                </a:solidFill>
              </a:defRPr>
            </a:lvl1pPr>
          </a:lstStyle>
          <a:p>
            <a:fld id="{6E737AD4-1126-44A2-B8AE-C24508FC0AC9}" type="slidenum">
              <a:rPr lang="en-US" smtClean="0"/>
              <a:pPr/>
              <a:t>‹#›</a:t>
            </a:fld>
            <a:endParaRPr lang="en-US"/>
          </a:p>
        </p:txBody>
      </p:sp>
      <p:pic>
        <p:nvPicPr>
          <p:cNvPr id="9" name="Graphic 8">
            <a:extLst>
              <a:ext uri="{FF2B5EF4-FFF2-40B4-BE49-F238E27FC236}">
                <a16:creationId xmlns:a16="http://schemas.microsoft.com/office/drawing/2014/main" id="{6B3DB90B-999F-48DC-BBF7-B18228CEA3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8325" y="1323506"/>
            <a:ext cx="3279802" cy="658816"/>
          </a:xfrm>
          <a:prstGeom prst="rect">
            <a:avLst/>
          </a:prstGeom>
        </p:spPr>
      </p:pic>
    </p:spTree>
    <p:extLst>
      <p:ext uri="{BB962C8B-B14F-4D97-AF65-F5344CB8AC3E}">
        <p14:creationId xmlns:p14="http://schemas.microsoft.com/office/powerpoint/2010/main" val="606928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content and picture (R) dark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59" y="1338899"/>
            <a:ext cx="3725548" cy="917665"/>
          </a:xfrm>
        </p:spPr>
        <p:txBody>
          <a:bodyPr>
            <a:noAutofit/>
          </a:bodyPr>
          <a:lstStyle>
            <a:lvl1pPr>
              <a:lnSpc>
                <a:spcPct val="100000"/>
              </a:lnSpc>
              <a:defRPr b="1">
                <a:solidFill>
                  <a:schemeClr val="bg1"/>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876722F9-92F6-F441-8868-C450CCF37167}" type="datetime1">
              <a:rPr lang="nb-NO" smtClean="0"/>
              <a:pPr/>
              <a:t>08.01.2023</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E737AD4-1126-44A2-B8AE-C24508FC0AC9}" type="slidenum">
              <a:rPr lang="en-US" smtClean="0"/>
              <a:pPr/>
              <a:t>‹#›</a:t>
            </a:fld>
            <a:endParaRPr lang="en-US"/>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lvl1pPr>
              <a:defRPr>
                <a:solidFill>
                  <a:schemeClr val="bg1"/>
                </a:solidFill>
              </a:defRPr>
            </a:lvl1pPr>
          </a:lstStyle>
          <a:p>
            <a:r>
              <a:rPr lang="en-US"/>
              <a:t>Click icon to add picture</a:t>
            </a:r>
          </a:p>
        </p:txBody>
      </p:sp>
      <p:pic>
        <p:nvPicPr>
          <p:cNvPr id="3" name="Graphic 2">
            <a:extLst>
              <a:ext uri="{FF2B5EF4-FFF2-40B4-BE49-F238E27FC236}">
                <a16:creationId xmlns:a16="http://schemas.microsoft.com/office/drawing/2014/main" id="{08CA9F33-B109-44C3-8A40-ACE6BE7B8B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8665" y="965147"/>
            <a:ext cx="536447" cy="287378"/>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59" y="2573525"/>
            <a:ext cx="3725548" cy="2059200"/>
          </a:xfrm>
          <a:prstGeom prst="rect">
            <a:avLst/>
          </a:prstGeom>
        </p:spPr>
        <p:txBody>
          <a:bodyPr lIns="91440" tIns="45720" rIns="91440" bIns="45720">
            <a:noAutofit/>
          </a:bodyPr>
          <a:lstStyle>
            <a:lvl1pPr marL="0" indent="0">
              <a:lnSpc>
                <a:spcPct val="130000"/>
              </a:lnSpc>
              <a:spcBef>
                <a:spcPts val="0"/>
              </a:spcBef>
              <a:buNone/>
              <a:defRPr sz="1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548934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content and picture (R) Light">
    <p:bg>
      <p:bgPr>
        <a:solidFill>
          <a:srgbClr val="E6E4D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59" y="1338899"/>
            <a:ext cx="3725548" cy="917665"/>
          </a:xfrm>
        </p:spPr>
        <p:txBody>
          <a:bodyPr>
            <a:noAutofit/>
          </a:bodyPr>
          <a:lstStyle>
            <a:lvl1pPr>
              <a:lnSpc>
                <a:spcPct val="100000"/>
              </a:lnSpc>
              <a:defRPr b="1">
                <a:solidFill>
                  <a:srgbClr val="094E5D"/>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rgbClr val="094E5D"/>
                </a:solidFill>
              </a:defRPr>
            </a:lvl1pPr>
          </a:lstStyle>
          <a:p>
            <a:fld id="{876722F9-92F6-F441-8868-C450CCF37167}" type="datetime1">
              <a:rPr lang="nb-NO" smtClean="0"/>
              <a:pPr/>
              <a:t>08.01.2023</a:t>
            </a:fld>
            <a:endParaRPr lang="en-US"/>
          </a:p>
        </p:txBody>
      </p:sp>
      <p:sp>
        <p:nvSpPr>
          <p:cNvPr id="5" name="Footer Placeholder 4"/>
          <p:cNvSpPr>
            <a:spLocks noGrp="1"/>
          </p:cNvSpPr>
          <p:nvPr>
            <p:ph type="ftr" sz="quarter" idx="11"/>
          </p:nvPr>
        </p:nvSpPr>
        <p:spPr/>
        <p:txBody>
          <a:bodyPr/>
          <a:lstStyle>
            <a:lvl1pPr>
              <a:defRPr>
                <a:solidFill>
                  <a:srgbClr val="094E5D"/>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094E5D"/>
                </a:solidFill>
              </a:defRPr>
            </a:lvl1pPr>
          </a:lstStyle>
          <a:p>
            <a:fld id="{6E737AD4-1126-44A2-B8AE-C24508FC0AC9}" type="slidenum">
              <a:rPr lang="en-US" smtClean="0"/>
              <a:pPr/>
              <a:t>‹#›</a:t>
            </a:fld>
            <a:endParaRPr lang="en-US"/>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lvl1pPr>
              <a:defRPr>
                <a:solidFill>
                  <a:srgbClr val="094E5D"/>
                </a:solidFill>
              </a:defRPr>
            </a:lvl1pPr>
          </a:lstStyle>
          <a:p>
            <a:r>
              <a:rPr lang="en-US"/>
              <a:t>Click icon to add picture</a:t>
            </a:r>
          </a:p>
        </p:txBody>
      </p:sp>
      <p:pic>
        <p:nvPicPr>
          <p:cNvPr id="3" name="Graphic 2">
            <a:extLst>
              <a:ext uri="{FF2B5EF4-FFF2-40B4-BE49-F238E27FC236}">
                <a16:creationId xmlns:a16="http://schemas.microsoft.com/office/drawing/2014/main" id="{08CA9F33-B109-44C3-8A40-ACE6BE7B8B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8665" y="965147"/>
            <a:ext cx="536447" cy="287378"/>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59" y="2573525"/>
            <a:ext cx="3725548" cy="2059200"/>
          </a:xfrm>
          <a:prstGeom prst="rect">
            <a:avLst/>
          </a:prstGeom>
        </p:spPr>
        <p:txBody>
          <a:bodyPr lIns="91440" tIns="45720" rIns="91440" bIns="45720">
            <a:noAutofit/>
          </a:bodyPr>
          <a:lstStyle>
            <a:lvl1pPr marL="0" indent="0">
              <a:lnSpc>
                <a:spcPct val="130000"/>
              </a:lnSpc>
              <a:spcBef>
                <a:spcPts val="0"/>
              </a:spcBef>
              <a:buNone/>
              <a:defRPr sz="1200">
                <a:solidFill>
                  <a:srgbClr val="094E5D"/>
                </a:solidFill>
              </a:defRPr>
            </a:lvl1pPr>
          </a:lstStyle>
          <a:p>
            <a:pPr lvl="0"/>
            <a:r>
              <a:rPr lang="en-US"/>
              <a:t>Click to edit Master text styles</a:t>
            </a:r>
          </a:p>
        </p:txBody>
      </p:sp>
    </p:spTree>
    <p:extLst>
      <p:ext uri="{BB962C8B-B14F-4D97-AF65-F5344CB8AC3E}">
        <p14:creationId xmlns:p14="http://schemas.microsoft.com/office/powerpoint/2010/main" val="37739640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content and picture (R) Light 2">
    <p:bg>
      <p:bgPr>
        <a:solidFill>
          <a:srgbClr val="F2F1E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59" y="1338899"/>
            <a:ext cx="3725548" cy="917665"/>
          </a:xfrm>
        </p:spPr>
        <p:txBody>
          <a:bodyPr>
            <a:noAutofit/>
          </a:bodyPr>
          <a:lstStyle>
            <a:lvl1pPr>
              <a:lnSpc>
                <a:spcPct val="100000"/>
              </a:lnSpc>
              <a:defRPr b="1">
                <a:solidFill>
                  <a:srgbClr val="094E5D"/>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rgbClr val="094E5D"/>
                </a:solidFill>
              </a:defRPr>
            </a:lvl1pPr>
          </a:lstStyle>
          <a:p>
            <a:fld id="{876722F9-92F6-F441-8868-C450CCF37167}" type="datetime1">
              <a:rPr lang="nb-NO" smtClean="0"/>
              <a:pPr/>
              <a:t>08.01.2023</a:t>
            </a:fld>
            <a:endParaRPr lang="en-US"/>
          </a:p>
        </p:txBody>
      </p:sp>
      <p:sp>
        <p:nvSpPr>
          <p:cNvPr id="5" name="Footer Placeholder 4"/>
          <p:cNvSpPr>
            <a:spLocks noGrp="1"/>
          </p:cNvSpPr>
          <p:nvPr>
            <p:ph type="ftr" sz="quarter" idx="11"/>
          </p:nvPr>
        </p:nvSpPr>
        <p:spPr/>
        <p:txBody>
          <a:bodyPr/>
          <a:lstStyle>
            <a:lvl1pPr>
              <a:defRPr>
                <a:solidFill>
                  <a:srgbClr val="094E5D"/>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094E5D"/>
                </a:solidFill>
              </a:defRPr>
            </a:lvl1pPr>
          </a:lstStyle>
          <a:p>
            <a:fld id="{6E737AD4-1126-44A2-B8AE-C24508FC0AC9}" type="slidenum">
              <a:rPr lang="en-US" smtClean="0"/>
              <a:pPr/>
              <a:t>‹#›</a:t>
            </a:fld>
            <a:endParaRPr lang="en-US"/>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lvl1pPr>
              <a:defRPr>
                <a:solidFill>
                  <a:srgbClr val="094E5D"/>
                </a:solidFill>
              </a:defRPr>
            </a:lvl1pPr>
          </a:lstStyle>
          <a:p>
            <a:r>
              <a:rPr lang="en-US"/>
              <a:t>Click icon to add picture</a:t>
            </a:r>
          </a:p>
        </p:txBody>
      </p:sp>
      <p:pic>
        <p:nvPicPr>
          <p:cNvPr id="3" name="Graphic 2">
            <a:extLst>
              <a:ext uri="{FF2B5EF4-FFF2-40B4-BE49-F238E27FC236}">
                <a16:creationId xmlns:a16="http://schemas.microsoft.com/office/drawing/2014/main" id="{08CA9F33-B109-44C3-8A40-ACE6BE7B8B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8665" y="965147"/>
            <a:ext cx="536447" cy="287378"/>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59" y="2573525"/>
            <a:ext cx="3725548" cy="2059200"/>
          </a:xfrm>
          <a:prstGeom prst="rect">
            <a:avLst/>
          </a:prstGeom>
        </p:spPr>
        <p:txBody>
          <a:bodyPr lIns="91440" tIns="45720" rIns="91440" bIns="45720">
            <a:noAutofit/>
          </a:bodyPr>
          <a:lstStyle>
            <a:lvl1pPr marL="0" indent="0">
              <a:lnSpc>
                <a:spcPct val="130000"/>
              </a:lnSpc>
              <a:spcBef>
                <a:spcPts val="0"/>
              </a:spcBef>
              <a:buNone/>
              <a:defRPr sz="1200">
                <a:solidFill>
                  <a:srgbClr val="094E5D"/>
                </a:solidFill>
              </a:defRPr>
            </a:lvl1pPr>
          </a:lstStyle>
          <a:p>
            <a:pPr lvl="0"/>
            <a:r>
              <a:rPr lang="en-US"/>
              <a:t>Click to edit Master text styles</a:t>
            </a:r>
          </a:p>
        </p:txBody>
      </p:sp>
    </p:spTree>
    <p:extLst>
      <p:ext uri="{BB962C8B-B14F-4D97-AF65-F5344CB8AC3E}">
        <p14:creationId xmlns:p14="http://schemas.microsoft.com/office/powerpoint/2010/main" val="2198590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tel, tekst og stort bilde">
    <p:spTree>
      <p:nvGrpSpPr>
        <p:cNvPr id="1" name=""/>
        <p:cNvGrpSpPr/>
        <p:nvPr/>
      </p:nvGrpSpPr>
      <p:grpSpPr>
        <a:xfrm>
          <a:off x="0" y="0"/>
          <a:ext cx="0" cy="0"/>
          <a:chOff x="0" y="0"/>
          <a:chExt cx="0" cy="0"/>
        </a:xfrm>
      </p:grpSpPr>
      <p:sp>
        <p:nvSpPr>
          <p:cNvPr id="2" name="Title 1"/>
          <p:cNvSpPr>
            <a:spLocks noGrp="1"/>
          </p:cNvSpPr>
          <p:nvPr>
            <p:ph type="title"/>
          </p:nvPr>
        </p:nvSpPr>
        <p:spPr>
          <a:xfrm>
            <a:off x="552224" y="3654304"/>
            <a:ext cx="3725548" cy="917665"/>
          </a:xfrm>
        </p:spPr>
        <p:txBody>
          <a:bodyPr>
            <a:noAutofit/>
          </a:bodyPr>
          <a:lstStyle>
            <a:lvl1pPr>
              <a:lnSpc>
                <a:spcPct val="100000"/>
              </a:lnSpc>
              <a:defRPr b="1">
                <a:solidFill>
                  <a:srgbClr val="094E5D"/>
                </a:solidFill>
              </a:defRPr>
            </a:lvl1pPr>
          </a:lstStyle>
          <a:p>
            <a:r>
              <a:rPr lang="en-US"/>
              <a:t>Click to edit Master title style</a:t>
            </a:r>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52224" y="3344885"/>
            <a:ext cx="3725548"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0" y="1"/>
            <a:ext cx="9144000" cy="3129325"/>
          </a:xfrm>
        </p:spPr>
        <p:txBody>
          <a:bodyPr/>
          <a:lstStyle/>
          <a:p>
            <a:r>
              <a:rPr lang="en-US"/>
              <a:t>Click icon to add picture</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4729184" y="3344885"/>
            <a:ext cx="3862592" cy="1227084"/>
          </a:xfrm>
          <a:prstGeom prst="rect">
            <a:avLst/>
          </a:prstGeom>
        </p:spPr>
        <p:txBody>
          <a:bodyPr lIns="91440" tIns="136800" rIns="91440" bIns="45720">
            <a:noAutofit/>
          </a:bodyPr>
          <a:lstStyle>
            <a:lvl1pPr marL="0" indent="0">
              <a:lnSpc>
                <a:spcPct val="130000"/>
              </a:lnSpc>
              <a:spcBef>
                <a:spcPts val="0"/>
              </a:spcBef>
              <a:buNone/>
              <a:defRPr sz="1200">
                <a:solidFill>
                  <a:srgbClr val="094E5D"/>
                </a:solidFill>
              </a:defRPr>
            </a:lvl1pPr>
          </a:lstStyle>
          <a:p>
            <a:pPr lvl="0"/>
            <a:r>
              <a:rPr lang="en-US"/>
              <a:t>Click to edit Master text styles</a:t>
            </a:r>
          </a:p>
        </p:txBody>
      </p:sp>
    </p:spTree>
    <p:extLst>
      <p:ext uri="{BB962C8B-B14F-4D97-AF65-F5344CB8AC3E}">
        <p14:creationId xmlns:p14="http://schemas.microsoft.com/office/powerpoint/2010/main" val="236138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tel og 2 innholdsdeler">
    <p:spTree>
      <p:nvGrpSpPr>
        <p:cNvPr id="1" name=""/>
        <p:cNvGrpSpPr/>
        <p:nvPr/>
      </p:nvGrpSpPr>
      <p:grpSpPr>
        <a:xfrm>
          <a:off x="0" y="0"/>
          <a:ext cx="0" cy="0"/>
          <a:chOff x="0" y="0"/>
          <a:chExt cx="0" cy="0"/>
        </a:xfrm>
      </p:grpSpPr>
      <p:sp>
        <p:nvSpPr>
          <p:cNvPr id="2" name="Title 1"/>
          <p:cNvSpPr>
            <a:spLocks noGrp="1"/>
          </p:cNvSpPr>
          <p:nvPr>
            <p:ph type="title"/>
          </p:nvPr>
        </p:nvSpPr>
        <p:spPr>
          <a:xfrm>
            <a:off x="687679" y="480990"/>
            <a:ext cx="7767446" cy="476147"/>
          </a:xfrm>
        </p:spPr>
        <p:txBody>
          <a:bodyPr anchor="b"/>
          <a:lstStyle>
            <a:lvl1pPr algn="ctr">
              <a:defRPr/>
            </a:lvl1pPr>
          </a:lstStyle>
          <a:p>
            <a:r>
              <a:rPr lang="en-US"/>
              <a:t>Click to edit Master title style</a:t>
            </a:r>
          </a:p>
        </p:txBody>
      </p:sp>
      <p:sp>
        <p:nvSpPr>
          <p:cNvPr id="3" name="Content Placeholder 2"/>
          <p:cNvSpPr>
            <a:spLocks noGrp="1"/>
          </p:cNvSpPr>
          <p:nvPr>
            <p:ph sz="half" idx="1"/>
          </p:nvPr>
        </p:nvSpPr>
        <p:spPr>
          <a:xfrm>
            <a:off x="687679" y="1740718"/>
            <a:ext cx="3545903" cy="2899149"/>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4" name="Content Placeholder 3"/>
          <p:cNvSpPr>
            <a:spLocks noGrp="1"/>
          </p:cNvSpPr>
          <p:nvPr>
            <p:ph sz="half" idx="2"/>
          </p:nvPr>
        </p:nvSpPr>
        <p:spPr>
          <a:xfrm>
            <a:off x="4909223" y="1740973"/>
            <a:ext cx="3545902" cy="2898893"/>
          </a:xfrm>
        </p:spPr>
        <p:txBody>
          <a:bodyPr>
            <a:noAutofit/>
          </a:bodyPr>
          <a:lstStyle>
            <a:lvl1pPr marL="0" indent="0">
              <a:lnSpc>
                <a:spcPct val="130000"/>
              </a:lnSpc>
              <a:spcBef>
                <a:spcPts val="0"/>
              </a:spcBef>
              <a:buNone/>
              <a:defRPr sz="1200"/>
            </a:lvl1pPr>
            <a:lvl2pPr>
              <a:defRPr sz="1200"/>
            </a:lvl2pPr>
            <a:lvl3pPr>
              <a:defRPr sz="1200"/>
            </a:lvl3pPr>
            <a:lvl4pPr>
              <a:defRPr sz="1200"/>
            </a:lvl4pPr>
            <a:lvl5pPr>
              <a:defRPr sz="1200"/>
            </a:lvl5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Internal</a:t>
            </a:r>
          </a:p>
        </p:txBody>
      </p:sp>
      <p:sp>
        <p:nvSpPr>
          <p:cNvPr id="7" name="Slide Number Placeholder 6"/>
          <p:cNvSpPr>
            <a:spLocks noGrp="1"/>
          </p:cNvSpPr>
          <p:nvPr>
            <p:ph type="sldNum" sz="quarter" idx="12"/>
          </p:nvPr>
        </p:nvSpPr>
        <p:spPr/>
        <p:txBody>
          <a:bodyPr/>
          <a:lstStyle/>
          <a:p>
            <a:fld id="{6E737AD4-1126-44A2-B8AE-C24508FC0AC9}" type="slidenum">
              <a:rPr lang="en-US" smtClean="0"/>
              <a:t>‹#›</a:t>
            </a:fld>
            <a:endParaRPr lang="en-US"/>
          </a:p>
        </p:txBody>
      </p:sp>
      <p:sp>
        <p:nvSpPr>
          <p:cNvPr id="15" name="Text Placeholder 14">
            <a:extLst>
              <a:ext uri="{FF2B5EF4-FFF2-40B4-BE49-F238E27FC236}">
                <a16:creationId xmlns:a16="http://schemas.microsoft.com/office/drawing/2014/main" id="{08AEB628-9048-44D7-B88A-F308ABAC721A}"/>
              </a:ext>
            </a:extLst>
          </p:cNvPr>
          <p:cNvSpPr>
            <a:spLocks noGrp="1"/>
          </p:cNvSpPr>
          <p:nvPr>
            <p:ph type="body" sz="quarter" idx="13" hasCustomPrompt="1"/>
          </p:nvPr>
        </p:nvSpPr>
        <p:spPr>
          <a:xfrm>
            <a:off x="687679" y="1397282"/>
            <a:ext cx="3546140" cy="286554"/>
          </a:xfrm>
        </p:spPr>
        <p:txBody>
          <a:bodyPr anchor="b">
            <a:noAutofit/>
          </a:bodyPr>
          <a:lstStyle>
            <a:lvl1pPr marL="0" indent="0">
              <a:buNone/>
              <a:defRPr sz="1600" b="1"/>
            </a:lvl1pPr>
          </a:lstStyle>
          <a:p>
            <a:pPr lvl="0"/>
            <a:r>
              <a:rPr lang="en-US"/>
              <a:t>1.</a:t>
            </a:r>
          </a:p>
        </p:txBody>
      </p:sp>
      <p:sp>
        <p:nvSpPr>
          <p:cNvPr id="16" name="Text Placeholder 14">
            <a:extLst>
              <a:ext uri="{FF2B5EF4-FFF2-40B4-BE49-F238E27FC236}">
                <a16:creationId xmlns:a16="http://schemas.microsoft.com/office/drawing/2014/main" id="{E26445D3-AD7C-422F-817D-E1B0CAA70059}"/>
              </a:ext>
            </a:extLst>
          </p:cNvPr>
          <p:cNvSpPr>
            <a:spLocks noGrp="1"/>
          </p:cNvSpPr>
          <p:nvPr>
            <p:ph type="body" sz="quarter" idx="14" hasCustomPrompt="1"/>
          </p:nvPr>
        </p:nvSpPr>
        <p:spPr>
          <a:xfrm>
            <a:off x="4908991" y="1397282"/>
            <a:ext cx="3546140" cy="286554"/>
          </a:xfrm>
        </p:spPr>
        <p:txBody>
          <a:bodyPr anchor="b">
            <a:noAutofit/>
          </a:bodyPr>
          <a:lstStyle>
            <a:lvl1pPr marL="0" indent="0">
              <a:buNone/>
              <a:defRPr sz="1600" b="1"/>
            </a:lvl1pPr>
          </a:lstStyle>
          <a:p>
            <a:pPr lvl="0"/>
            <a:r>
              <a:rPr lang="en-US"/>
              <a:t>2.</a:t>
            </a:r>
          </a:p>
        </p:txBody>
      </p:sp>
      <p:cxnSp>
        <p:nvCxnSpPr>
          <p:cNvPr id="12" name="Straight Connector 11">
            <a:extLst>
              <a:ext uri="{FF2B5EF4-FFF2-40B4-BE49-F238E27FC236}">
                <a16:creationId xmlns:a16="http://schemas.microsoft.com/office/drawing/2014/main" id="{DEA8ACF8-CC5E-2340-9A5F-4E6DE474C998}"/>
              </a:ext>
            </a:extLst>
          </p:cNvPr>
          <p:cNvCxnSpPr>
            <a:cxnSpLocks/>
          </p:cNvCxnSpPr>
          <p:nvPr userDrawn="1"/>
        </p:nvCxnSpPr>
        <p:spPr>
          <a:xfrm>
            <a:off x="4571402" y="1467983"/>
            <a:ext cx="0" cy="2922359"/>
          </a:xfrm>
          <a:prstGeom prst="line">
            <a:avLst/>
          </a:prstGeom>
          <a:ln w="603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651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tel og 4 innholdsdeler">
    <p:spTree>
      <p:nvGrpSpPr>
        <p:cNvPr id="1" name=""/>
        <p:cNvGrpSpPr/>
        <p:nvPr/>
      </p:nvGrpSpPr>
      <p:grpSpPr>
        <a:xfrm>
          <a:off x="0" y="0"/>
          <a:ext cx="0" cy="0"/>
          <a:chOff x="0" y="0"/>
          <a:chExt cx="0" cy="0"/>
        </a:xfrm>
      </p:grpSpPr>
      <p:sp>
        <p:nvSpPr>
          <p:cNvPr id="2" name="Title 1"/>
          <p:cNvSpPr>
            <a:spLocks noGrp="1"/>
          </p:cNvSpPr>
          <p:nvPr>
            <p:ph type="title"/>
          </p:nvPr>
        </p:nvSpPr>
        <p:spPr>
          <a:xfrm>
            <a:off x="687679" y="480990"/>
            <a:ext cx="7767215" cy="476147"/>
          </a:xfrm>
        </p:spPr>
        <p:txBody>
          <a:bodyPr anchor="b"/>
          <a:lstStyle>
            <a:lvl1pPr algn="ctr">
              <a:defRPr/>
            </a:lvl1pPr>
          </a:lstStyle>
          <a:p>
            <a:r>
              <a:rPr lang="en-US"/>
              <a:t>Click to edit Master title style</a:t>
            </a:r>
          </a:p>
        </p:txBody>
      </p:sp>
      <p:sp>
        <p:nvSpPr>
          <p:cNvPr id="3" name="Content Placeholder 2"/>
          <p:cNvSpPr>
            <a:spLocks noGrp="1"/>
          </p:cNvSpPr>
          <p:nvPr>
            <p:ph sz="half" idx="1"/>
          </p:nvPr>
        </p:nvSpPr>
        <p:spPr>
          <a:xfrm>
            <a:off x="687679" y="1740973"/>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Internal</a:t>
            </a:r>
          </a:p>
        </p:txBody>
      </p:sp>
      <p:sp>
        <p:nvSpPr>
          <p:cNvPr id="7" name="Slide Number Placeholder 6"/>
          <p:cNvSpPr>
            <a:spLocks noGrp="1"/>
          </p:cNvSpPr>
          <p:nvPr>
            <p:ph type="sldNum" sz="quarter" idx="12"/>
          </p:nvPr>
        </p:nvSpPr>
        <p:spPr/>
        <p:txBody>
          <a:bodyPr/>
          <a:lstStyle/>
          <a:p>
            <a:fld id="{6E737AD4-1126-44A2-B8AE-C24508FC0AC9}" type="slidenum">
              <a:rPr lang="en-US" smtClean="0"/>
              <a:t>‹#›</a:t>
            </a:fld>
            <a:endParaRPr lang="en-US"/>
          </a:p>
        </p:txBody>
      </p:sp>
      <p:cxnSp>
        <p:nvCxnSpPr>
          <p:cNvPr id="10" name="Straight Connector 9">
            <a:extLst>
              <a:ext uri="{FF2B5EF4-FFF2-40B4-BE49-F238E27FC236}">
                <a16:creationId xmlns:a16="http://schemas.microsoft.com/office/drawing/2014/main" id="{A7A595EC-0361-49B6-81CA-04FD6F9F6BFF}"/>
              </a:ext>
            </a:extLst>
          </p:cNvPr>
          <p:cNvCxnSpPr>
            <a:cxnSpLocks/>
          </p:cNvCxnSpPr>
          <p:nvPr userDrawn="1"/>
        </p:nvCxnSpPr>
        <p:spPr>
          <a:xfrm>
            <a:off x="4571404" y="1467983"/>
            <a:ext cx="0" cy="2922359"/>
          </a:xfrm>
          <a:prstGeom prst="line">
            <a:avLst/>
          </a:prstGeom>
          <a:ln w="60325"/>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08AEB628-9048-44D7-B88A-F308ABAC721A}"/>
              </a:ext>
            </a:extLst>
          </p:cNvPr>
          <p:cNvSpPr>
            <a:spLocks noGrp="1"/>
          </p:cNvSpPr>
          <p:nvPr>
            <p:ph type="body" sz="quarter" idx="13"/>
          </p:nvPr>
        </p:nvSpPr>
        <p:spPr>
          <a:xfrm>
            <a:off x="687679" y="1397281"/>
            <a:ext cx="3546140" cy="286554"/>
          </a:xfrm>
        </p:spPr>
        <p:txBody>
          <a:bodyPr anchor="b">
            <a:noAutofit/>
          </a:bodyPr>
          <a:lstStyle>
            <a:lvl1pPr marL="0" indent="0">
              <a:buNone/>
              <a:defRPr sz="1600" b="1"/>
            </a:lvl1pPr>
          </a:lstStyle>
          <a:p>
            <a:pPr lvl="0"/>
            <a:r>
              <a:rPr lang="en-US"/>
              <a:t>Click to edit Master text styles</a:t>
            </a:r>
          </a:p>
        </p:txBody>
      </p:sp>
      <p:sp>
        <p:nvSpPr>
          <p:cNvPr id="12" name="Content Placeholder 2">
            <a:extLst>
              <a:ext uri="{FF2B5EF4-FFF2-40B4-BE49-F238E27FC236}">
                <a16:creationId xmlns:a16="http://schemas.microsoft.com/office/drawing/2014/main" id="{35C0175F-E72E-49A4-8ADB-2C14D8F09A33}"/>
              </a:ext>
            </a:extLst>
          </p:cNvPr>
          <p:cNvSpPr>
            <a:spLocks noGrp="1"/>
          </p:cNvSpPr>
          <p:nvPr>
            <p:ph sz="half" idx="15"/>
          </p:nvPr>
        </p:nvSpPr>
        <p:spPr>
          <a:xfrm>
            <a:off x="687679" y="3372975"/>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13" name="Text Placeholder 14">
            <a:extLst>
              <a:ext uri="{FF2B5EF4-FFF2-40B4-BE49-F238E27FC236}">
                <a16:creationId xmlns:a16="http://schemas.microsoft.com/office/drawing/2014/main" id="{9E4EF244-21DA-47B2-8F0D-BEEF10E60930}"/>
              </a:ext>
            </a:extLst>
          </p:cNvPr>
          <p:cNvSpPr>
            <a:spLocks noGrp="1"/>
          </p:cNvSpPr>
          <p:nvPr>
            <p:ph type="body" sz="quarter" idx="16"/>
          </p:nvPr>
        </p:nvSpPr>
        <p:spPr>
          <a:xfrm>
            <a:off x="687679" y="3043572"/>
            <a:ext cx="3546140" cy="286554"/>
          </a:xfrm>
        </p:spPr>
        <p:txBody>
          <a:bodyPr anchor="b">
            <a:noAutofit/>
          </a:bodyPr>
          <a:lstStyle>
            <a:lvl1pPr marL="0" indent="0">
              <a:buNone/>
              <a:defRPr sz="1600" b="1"/>
            </a:lvl1pPr>
          </a:lstStyle>
          <a:p>
            <a:pPr lvl="0"/>
            <a:r>
              <a:rPr lang="en-US"/>
              <a:t>Click to edit Master text styles</a:t>
            </a:r>
          </a:p>
        </p:txBody>
      </p:sp>
      <p:sp>
        <p:nvSpPr>
          <p:cNvPr id="17" name="Content Placeholder 2">
            <a:extLst>
              <a:ext uri="{FF2B5EF4-FFF2-40B4-BE49-F238E27FC236}">
                <a16:creationId xmlns:a16="http://schemas.microsoft.com/office/drawing/2014/main" id="{407EE901-C051-4CE5-ABB1-E28A86379199}"/>
              </a:ext>
            </a:extLst>
          </p:cNvPr>
          <p:cNvSpPr>
            <a:spLocks noGrp="1"/>
          </p:cNvSpPr>
          <p:nvPr>
            <p:ph sz="half" idx="17"/>
          </p:nvPr>
        </p:nvSpPr>
        <p:spPr>
          <a:xfrm>
            <a:off x="4908991" y="1740973"/>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18" name="Text Placeholder 14">
            <a:extLst>
              <a:ext uri="{FF2B5EF4-FFF2-40B4-BE49-F238E27FC236}">
                <a16:creationId xmlns:a16="http://schemas.microsoft.com/office/drawing/2014/main" id="{A765E099-EC2C-4736-BCF0-CC11535AC0E4}"/>
              </a:ext>
            </a:extLst>
          </p:cNvPr>
          <p:cNvSpPr>
            <a:spLocks noGrp="1"/>
          </p:cNvSpPr>
          <p:nvPr>
            <p:ph type="body" sz="quarter" idx="18"/>
          </p:nvPr>
        </p:nvSpPr>
        <p:spPr>
          <a:xfrm>
            <a:off x="4908991" y="1397281"/>
            <a:ext cx="3546140" cy="286554"/>
          </a:xfrm>
        </p:spPr>
        <p:txBody>
          <a:bodyPr anchor="b">
            <a:noAutofit/>
          </a:bodyPr>
          <a:lstStyle>
            <a:lvl1pPr marL="0" indent="0">
              <a:buNone/>
              <a:defRPr sz="1600" b="1"/>
            </a:lvl1pPr>
          </a:lstStyle>
          <a:p>
            <a:pPr lvl="0"/>
            <a:r>
              <a:rPr lang="en-US"/>
              <a:t>Click to edit Master text styles</a:t>
            </a:r>
          </a:p>
        </p:txBody>
      </p:sp>
      <p:sp>
        <p:nvSpPr>
          <p:cNvPr id="19" name="Content Placeholder 2">
            <a:extLst>
              <a:ext uri="{FF2B5EF4-FFF2-40B4-BE49-F238E27FC236}">
                <a16:creationId xmlns:a16="http://schemas.microsoft.com/office/drawing/2014/main" id="{ECBDDE2C-2C54-450D-8BA1-3C6DC3BB929E}"/>
              </a:ext>
            </a:extLst>
          </p:cNvPr>
          <p:cNvSpPr>
            <a:spLocks noGrp="1"/>
          </p:cNvSpPr>
          <p:nvPr>
            <p:ph sz="half" idx="19"/>
          </p:nvPr>
        </p:nvSpPr>
        <p:spPr>
          <a:xfrm>
            <a:off x="4908991" y="3372975"/>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20" name="Text Placeholder 14">
            <a:extLst>
              <a:ext uri="{FF2B5EF4-FFF2-40B4-BE49-F238E27FC236}">
                <a16:creationId xmlns:a16="http://schemas.microsoft.com/office/drawing/2014/main" id="{8ACC96FB-9901-410D-9DD5-2E2E794E0C54}"/>
              </a:ext>
            </a:extLst>
          </p:cNvPr>
          <p:cNvSpPr>
            <a:spLocks noGrp="1"/>
          </p:cNvSpPr>
          <p:nvPr>
            <p:ph type="body" sz="quarter" idx="20"/>
          </p:nvPr>
        </p:nvSpPr>
        <p:spPr>
          <a:xfrm>
            <a:off x="4908991" y="3043572"/>
            <a:ext cx="3546140" cy="286554"/>
          </a:xfrm>
        </p:spPr>
        <p:txBody>
          <a:bodyPr anchor="b">
            <a:noAutofit/>
          </a:bodyPr>
          <a:lstStyle>
            <a:lvl1pPr marL="0" indent="0">
              <a:buNone/>
              <a:defRPr sz="1600" b="1"/>
            </a:lvl1pPr>
          </a:lstStyle>
          <a:p>
            <a:pPr lvl="0"/>
            <a:r>
              <a:rPr lang="en-US"/>
              <a:t>Click to edit Master text styles</a:t>
            </a:r>
          </a:p>
        </p:txBody>
      </p:sp>
    </p:spTree>
    <p:extLst>
      <p:ext uri="{BB962C8B-B14F-4D97-AF65-F5344CB8AC3E}">
        <p14:creationId xmlns:p14="http://schemas.microsoft.com/office/powerpoint/2010/main" val="1413059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tel og 3 innholdsdeler">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Internal</a:t>
            </a:r>
          </a:p>
        </p:txBody>
      </p:sp>
      <p:sp>
        <p:nvSpPr>
          <p:cNvPr id="7" name="Slide Number Placeholder 6"/>
          <p:cNvSpPr>
            <a:spLocks noGrp="1"/>
          </p:cNvSpPr>
          <p:nvPr>
            <p:ph type="sldNum" sz="quarter" idx="12"/>
          </p:nvPr>
        </p:nvSpPr>
        <p:spPr/>
        <p:txBody>
          <a:bodyPr/>
          <a:lstStyle/>
          <a:p>
            <a:fld id="{6E737AD4-1126-44A2-B8AE-C24508FC0AC9}" type="slidenum">
              <a:rPr lang="en-US" smtClean="0"/>
              <a:t>‹#›</a:t>
            </a:fld>
            <a:endParaRPr lang="en-US"/>
          </a:p>
        </p:txBody>
      </p:sp>
      <p:sp>
        <p:nvSpPr>
          <p:cNvPr id="13" name="Text Placeholder 14">
            <a:extLst>
              <a:ext uri="{FF2B5EF4-FFF2-40B4-BE49-F238E27FC236}">
                <a16:creationId xmlns:a16="http://schemas.microsoft.com/office/drawing/2014/main" id="{9E4EF244-21DA-47B2-8F0D-BEEF10E60930}"/>
              </a:ext>
            </a:extLst>
          </p:cNvPr>
          <p:cNvSpPr>
            <a:spLocks noGrp="1"/>
          </p:cNvSpPr>
          <p:nvPr>
            <p:ph type="body" sz="quarter" idx="16"/>
          </p:nvPr>
        </p:nvSpPr>
        <p:spPr>
          <a:xfrm>
            <a:off x="687678" y="2662409"/>
            <a:ext cx="2060642" cy="286554"/>
          </a:xfrm>
        </p:spPr>
        <p:txBody>
          <a:bodyPr anchor="b">
            <a:noAutofit/>
          </a:bodyPr>
          <a:lstStyle>
            <a:lvl1pPr marL="0" indent="0">
              <a:buNone/>
              <a:defRPr sz="1600" b="1"/>
            </a:lvl1pPr>
          </a:lstStyle>
          <a:p>
            <a:pPr lvl="0"/>
            <a:r>
              <a:rPr lang="en-US"/>
              <a:t>Click to edit Master text styles</a:t>
            </a:r>
          </a:p>
        </p:txBody>
      </p:sp>
      <p:sp>
        <p:nvSpPr>
          <p:cNvPr id="9" name="Picture Placeholder 8">
            <a:extLst>
              <a:ext uri="{FF2B5EF4-FFF2-40B4-BE49-F238E27FC236}">
                <a16:creationId xmlns:a16="http://schemas.microsoft.com/office/drawing/2014/main" id="{804F1AA4-191D-4952-B274-A780EDB74A5E}"/>
              </a:ext>
            </a:extLst>
          </p:cNvPr>
          <p:cNvSpPr>
            <a:spLocks noGrp="1"/>
          </p:cNvSpPr>
          <p:nvPr>
            <p:ph type="pic" sz="quarter" idx="17"/>
          </p:nvPr>
        </p:nvSpPr>
        <p:spPr>
          <a:xfrm>
            <a:off x="1305469" y="1589558"/>
            <a:ext cx="825061" cy="828167"/>
          </a:xfrm>
        </p:spPr>
        <p:txBody>
          <a:bodyPr/>
          <a:lstStyle/>
          <a:p>
            <a:r>
              <a:rPr lang="en-US"/>
              <a:t>Click icon to add picture</a:t>
            </a:r>
          </a:p>
        </p:txBody>
      </p:sp>
      <p:sp>
        <p:nvSpPr>
          <p:cNvPr id="21" name="Picture Placeholder 8">
            <a:extLst>
              <a:ext uri="{FF2B5EF4-FFF2-40B4-BE49-F238E27FC236}">
                <a16:creationId xmlns:a16="http://schemas.microsoft.com/office/drawing/2014/main" id="{6ABA2140-291F-484E-A46C-B34C10995B67}"/>
              </a:ext>
            </a:extLst>
          </p:cNvPr>
          <p:cNvSpPr>
            <a:spLocks noGrp="1"/>
          </p:cNvSpPr>
          <p:nvPr>
            <p:ph type="pic" sz="quarter" idx="18"/>
          </p:nvPr>
        </p:nvSpPr>
        <p:spPr>
          <a:xfrm>
            <a:off x="4016760" y="1589558"/>
            <a:ext cx="825061" cy="828167"/>
          </a:xfrm>
        </p:spPr>
        <p:txBody>
          <a:bodyPr/>
          <a:lstStyle/>
          <a:p>
            <a:r>
              <a:rPr lang="en-US"/>
              <a:t>Click icon to add picture</a:t>
            </a:r>
          </a:p>
        </p:txBody>
      </p:sp>
      <p:sp>
        <p:nvSpPr>
          <p:cNvPr id="22" name="Picture Placeholder 8">
            <a:extLst>
              <a:ext uri="{FF2B5EF4-FFF2-40B4-BE49-F238E27FC236}">
                <a16:creationId xmlns:a16="http://schemas.microsoft.com/office/drawing/2014/main" id="{577E2EC7-038C-494F-8D0B-691B0805A455}"/>
              </a:ext>
            </a:extLst>
          </p:cNvPr>
          <p:cNvSpPr>
            <a:spLocks noGrp="1"/>
          </p:cNvSpPr>
          <p:nvPr>
            <p:ph type="pic" sz="quarter" idx="19"/>
          </p:nvPr>
        </p:nvSpPr>
        <p:spPr>
          <a:xfrm>
            <a:off x="6728051" y="1589558"/>
            <a:ext cx="825061" cy="828167"/>
          </a:xfrm>
        </p:spPr>
        <p:txBody>
          <a:bodyPr/>
          <a:lstStyle/>
          <a:p>
            <a:r>
              <a:rPr lang="en-US"/>
              <a:t>Click icon to add picture</a:t>
            </a:r>
          </a:p>
        </p:txBody>
      </p:sp>
      <p:sp>
        <p:nvSpPr>
          <p:cNvPr id="24" name="Text Placeholder 14">
            <a:extLst>
              <a:ext uri="{FF2B5EF4-FFF2-40B4-BE49-F238E27FC236}">
                <a16:creationId xmlns:a16="http://schemas.microsoft.com/office/drawing/2014/main" id="{5D0DEB43-7FB7-4048-895E-21C26525E30B}"/>
              </a:ext>
            </a:extLst>
          </p:cNvPr>
          <p:cNvSpPr>
            <a:spLocks noGrp="1"/>
          </p:cNvSpPr>
          <p:nvPr>
            <p:ph type="body" sz="quarter" idx="21"/>
          </p:nvPr>
        </p:nvSpPr>
        <p:spPr>
          <a:xfrm>
            <a:off x="3398969" y="2662408"/>
            <a:ext cx="2060642" cy="286554"/>
          </a:xfrm>
        </p:spPr>
        <p:txBody>
          <a:bodyPr anchor="b">
            <a:noAutofit/>
          </a:bodyPr>
          <a:lstStyle>
            <a:lvl1pPr marL="0" indent="0">
              <a:buNone/>
              <a:defRPr sz="1600" b="1"/>
            </a:lvl1pPr>
          </a:lstStyle>
          <a:p>
            <a:pPr lvl="0"/>
            <a:r>
              <a:rPr lang="en-US"/>
              <a:t>Click to edit Master text styles</a:t>
            </a:r>
          </a:p>
        </p:txBody>
      </p:sp>
      <p:sp>
        <p:nvSpPr>
          <p:cNvPr id="26" name="Text Placeholder 14">
            <a:extLst>
              <a:ext uri="{FF2B5EF4-FFF2-40B4-BE49-F238E27FC236}">
                <a16:creationId xmlns:a16="http://schemas.microsoft.com/office/drawing/2014/main" id="{D7FCC674-D252-4B15-B916-261003ECB4AB}"/>
              </a:ext>
            </a:extLst>
          </p:cNvPr>
          <p:cNvSpPr>
            <a:spLocks noGrp="1"/>
          </p:cNvSpPr>
          <p:nvPr>
            <p:ph type="body" sz="quarter" idx="23"/>
          </p:nvPr>
        </p:nvSpPr>
        <p:spPr>
          <a:xfrm>
            <a:off x="6110260" y="2662409"/>
            <a:ext cx="2060642" cy="286554"/>
          </a:xfrm>
        </p:spPr>
        <p:txBody>
          <a:bodyPr anchor="b">
            <a:noAutofit/>
          </a:bodyPr>
          <a:lstStyle>
            <a:lvl1pPr marL="0" indent="0">
              <a:buNone/>
              <a:defRPr sz="1600" b="1"/>
            </a:lvl1pPr>
          </a:lstStyle>
          <a:p>
            <a:pPr lvl="0"/>
            <a:r>
              <a:rPr lang="en-US"/>
              <a:t>Click to edit Master text styles</a:t>
            </a:r>
          </a:p>
        </p:txBody>
      </p:sp>
      <p:sp>
        <p:nvSpPr>
          <p:cNvPr id="11" name="Text Placeholder 10">
            <a:extLst>
              <a:ext uri="{FF2B5EF4-FFF2-40B4-BE49-F238E27FC236}">
                <a16:creationId xmlns:a16="http://schemas.microsoft.com/office/drawing/2014/main" id="{9191F145-A3F9-4328-A078-A9D1A2785309}"/>
              </a:ext>
            </a:extLst>
          </p:cNvPr>
          <p:cNvSpPr>
            <a:spLocks noGrp="1"/>
          </p:cNvSpPr>
          <p:nvPr>
            <p:ph type="body" sz="quarter" idx="24"/>
          </p:nvPr>
        </p:nvSpPr>
        <p:spPr>
          <a:xfrm>
            <a:off x="687678" y="3000563"/>
            <a:ext cx="2060642" cy="1632162"/>
          </a:xfrm>
          <a:prstGeom prst="rect">
            <a:avLst/>
          </a:prstGeom>
        </p:spPr>
        <p:txBody>
          <a:bodyPr lIns="91440" tIns="45720" rIns="91440" bIns="45720"/>
          <a:lstStyle>
            <a:lvl1pPr marL="0" indent="0">
              <a:lnSpc>
                <a:spcPct val="130000"/>
              </a:lnSpc>
              <a:spcBef>
                <a:spcPts val="0"/>
              </a:spcBef>
              <a:buNone/>
              <a:defRPr sz="1200"/>
            </a:lvl1pPr>
          </a:lstStyle>
          <a:p>
            <a:pPr lvl="0"/>
            <a:r>
              <a:rPr lang="en-US"/>
              <a:t>Click to edit Master text styles</a:t>
            </a:r>
          </a:p>
        </p:txBody>
      </p:sp>
      <p:sp>
        <p:nvSpPr>
          <p:cNvPr id="14" name="Text Placeholder 13">
            <a:extLst>
              <a:ext uri="{FF2B5EF4-FFF2-40B4-BE49-F238E27FC236}">
                <a16:creationId xmlns:a16="http://schemas.microsoft.com/office/drawing/2014/main" id="{52FD7CC3-59D3-45DD-AF61-A26D138927C2}"/>
              </a:ext>
            </a:extLst>
          </p:cNvPr>
          <p:cNvSpPr>
            <a:spLocks noGrp="1"/>
          </p:cNvSpPr>
          <p:nvPr>
            <p:ph type="body" sz="quarter" idx="25"/>
          </p:nvPr>
        </p:nvSpPr>
        <p:spPr>
          <a:xfrm>
            <a:off x="3398969" y="3000563"/>
            <a:ext cx="2060642" cy="1632162"/>
          </a:xfrm>
          <a:prstGeom prst="rect">
            <a:avLst/>
          </a:prstGeom>
        </p:spPr>
        <p:txBody>
          <a:bodyPr lIns="91440" tIns="45720" rIns="91440" bIns="45720"/>
          <a:lstStyle>
            <a:lvl1pPr marL="0" indent="0">
              <a:lnSpc>
                <a:spcPct val="130000"/>
              </a:lnSpc>
              <a:spcBef>
                <a:spcPts val="0"/>
              </a:spcBef>
              <a:buNone/>
              <a:defRPr sz="1200"/>
            </a:lvl1pPr>
          </a:lstStyle>
          <a:p>
            <a:pPr lvl="0"/>
            <a:r>
              <a:rPr lang="en-US"/>
              <a:t>Click to edit Master text styles</a:t>
            </a:r>
          </a:p>
        </p:txBody>
      </p:sp>
      <p:sp>
        <p:nvSpPr>
          <p:cNvPr id="27" name="Text Placeholder 26">
            <a:extLst>
              <a:ext uri="{FF2B5EF4-FFF2-40B4-BE49-F238E27FC236}">
                <a16:creationId xmlns:a16="http://schemas.microsoft.com/office/drawing/2014/main" id="{560EAC6D-34A6-4BA8-B83E-6A9AC8CD9667}"/>
              </a:ext>
            </a:extLst>
          </p:cNvPr>
          <p:cNvSpPr>
            <a:spLocks noGrp="1"/>
          </p:cNvSpPr>
          <p:nvPr>
            <p:ph type="body" sz="quarter" idx="26"/>
          </p:nvPr>
        </p:nvSpPr>
        <p:spPr>
          <a:xfrm>
            <a:off x="6110260" y="3000563"/>
            <a:ext cx="2060642" cy="1632162"/>
          </a:xfrm>
          <a:prstGeom prst="rect">
            <a:avLst/>
          </a:prstGeom>
        </p:spPr>
        <p:txBody>
          <a:bodyPr lIns="91440" tIns="45720" rIns="91440" bIns="45720"/>
          <a:lstStyle>
            <a:lvl1pPr marL="0" indent="0">
              <a:lnSpc>
                <a:spcPct val="130000"/>
              </a:lnSpc>
              <a:spcBef>
                <a:spcPts val="0"/>
              </a:spcBef>
              <a:buNone/>
              <a:defRPr sz="1200"/>
            </a:lvl1pPr>
          </a:lstStyle>
          <a:p>
            <a:pPr lvl="0"/>
            <a:r>
              <a:rPr lang="en-US"/>
              <a:t>Click to edit Master text styles</a:t>
            </a:r>
          </a:p>
        </p:txBody>
      </p:sp>
      <p:sp>
        <p:nvSpPr>
          <p:cNvPr id="17" name="Title 1">
            <a:extLst>
              <a:ext uri="{FF2B5EF4-FFF2-40B4-BE49-F238E27FC236}">
                <a16:creationId xmlns:a16="http://schemas.microsoft.com/office/drawing/2014/main" id="{30F08BE8-A0C7-44D1-86AA-68A6E4EE7D7E}"/>
              </a:ext>
            </a:extLst>
          </p:cNvPr>
          <p:cNvSpPr>
            <a:spLocks noGrp="1"/>
          </p:cNvSpPr>
          <p:nvPr>
            <p:ph type="title"/>
          </p:nvPr>
        </p:nvSpPr>
        <p:spPr>
          <a:xfrm>
            <a:off x="687679" y="480990"/>
            <a:ext cx="7767215" cy="476147"/>
          </a:xfrm>
        </p:spPr>
        <p:txBody>
          <a:bodyPr anchor="b"/>
          <a:lstStyle>
            <a:lvl1pPr algn="ctr">
              <a:defRPr/>
            </a:lvl1pPr>
          </a:lstStyle>
          <a:p>
            <a:r>
              <a:rPr lang="en-US"/>
              <a:t>Click to edit Master title style</a:t>
            </a:r>
          </a:p>
        </p:txBody>
      </p:sp>
    </p:spTree>
    <p:extLst>
      <p:ext uri="{BB962C8B-B14F-4D97-AF65-F5344CB8AC3E}">
        <p14:creationId xmlns:p14="http://schemas.microsoft.com/office/powerpoint/2010/main" val="16013360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Internal</a:t>
            </a:r>
          </a:p>
        </p:txBody>
      </p:sp>
      <p:sp>
        <p:nvSpPr>
          <p:cNvPr id="4" name="Slide Number Placeholder 3"/>
          <p:cNvSpPr>
            <a:spLocks noGrp="1"/>
          </p:cNvSpPr>
          <p:nvPr>
            <p:ph type="sldNum" sz="quarter" idx="12"/>
          </p:nvPr>
        </p:nvSpPr>
        <p:spPr/>
        <p:txBody>
          <a:bodyPr/>
          <a:lstStyle/>
          <a:p>
            <a:fld id="{6E737AD4-1126-44A2-B8AE-C24508FC0AC9}" type="slidenum">
              <a:rPr lang="en-US" smtClean="0"/>
              <a:t>‹#›</a:t>
            </a:fld>
            <a:endParaRPr lang="en-US"/>
          </a:p>
        </p:txBody>
      </p:sp>
    </p:spTree>
    <p:extLst>
      <p:ext uri="{BB962C8B-B14F-4D97-AF65-F5344CB8AC3E}">
        <p14:creationId xmlns:p14="http://schemas.microsoft.com/office/powerpoint/2010/main" val="13349668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9231F89-412D-0C46-9093-057372987BC0}" type="datetime1">
              <a:rPr lang="en-AT"/>
              <a:t>01/08/2023</a:t>
            </a:fld>
            <a:endParaRPr lang="en-US"/>
          </a:p>
        </p:txBody>
      </p:sp>
      <p:sp>
        <p:nvSpPr>
          <p:cNvPr id="5" name="Footer Placeholder 4"/>
          <p:cNvSpPr>
            <a:spLocks noGrp="1"/>
          </p:cNvSpPr>
          <p:nvPr>
            <p:ph type="ftr" sz="quarter" idx="11"/>
          </p:nvPr>
        </p:nvSpPr>
        <p:spPr>
          <a:xfrm>
            <a:off x="1922395" y="4794571"/>
            <a:ext cx="6544139" cy="273844"/>
          </a:xfrm>
        </p:spPr>
        <p:txBody>
          <a:bodyPr/>
          <a:lstStyle/>
          <a:p>
            <a:endParaRPr lang="en-US"/>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59" y="333133"/>
            <a:ext cx="7918776"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59" y="1392726"/>
            <a:ext cx="7918776" cy="3240000"/>
          </a:xfrm>
          <a:prstGeom prst="rect">
            <a:avLst/>
          </a:prstGeom>
        </p:spPr>
        <p:txBody>
          <a:bodyPr lIns="91440" tIns="45720" rIns="91440" bIns="45720"/>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C9EE5AB5-B854-486D-B12E-0B5DAA704D85}"/>
              </a:ext>
            </a:extLst>
          </p:cNvPr>
          <p:cNvSpPr>
            <a:spLocks noGrp="1"/>
          </p:cNvSpPr>
          <p:nvPr>
            <p:ph type="title"/>
          </p:nvPr>
        </p:nvSpPr>
        <p:spPr>
          <a:xfrm>
            <a:off x="547759" y="628858"/>
            <a:ext cx="7918776" cy="476147"/>
          </a:xfrm>
        </p:spPr>
        <p:txBody>
          <a:bodyPr/>
          <a:lstStyle>
            <a:lvl1pPr>
              <a:defRPr/>
            </a:lvl1pPr>
          </a:lstStyle>
          <a:p>
            <a:r>
              <a:rPr lang="en-US"/>
              <a:t>Click to edit Master title style</a:t>
            </a:r>
          </a:p>
        </p:txBody>
      </p:sp>
      <p:pic>
        <p:nvPicPr>
          <p:cNvPr id="11" name="Picture 10" descr="A picture containing drawing&#10;&#10;Description automatically generated">
            <a:extLst>
              <a:ext uri="{FF2B5EF4-FFF2-40B4-BE49-F238E27FC236}">
                <a16:creationId xmlns:a16="http://schemas.microsoft.com/office/drawing/2014/main" id="{1C82C10C-2146-434F-A163-D7049CE891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09" y="4728569"/>
            <a:ext cx="1165252" cy="383756"/>
          </a:xfrm>
          <a:prstGeom prst="rect">
            <a:avLst/>
          </a:prstGeom>
        </p:spPr>
      </p:pic>
    </p:spTree>
    <p:extLst>
      <p:ext uri="{BB962C8B-B14F-4D97-AF65-F5344CB8AC3E}">
        <p14:creationId xmlns:p14="http://schemas.microsoft.com/office/powerpoint/2010/main" val="2499611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content and picture (R)">
    <p:spTree>
      <p:nvGrpSpPr>
        <p:cNvPr id="1" name=""/>
        <p:cNvGrpSpPr/>
        <p:nvPr/>
      </p:nvGrpSpPr>
      <p:grpSpPr>
        <a:xfrm>
          <a:off x="0" y="0"/>
          <a:ext cx="0" cy="0"/>
          <a:chOff x="0" y="0"/>
          <a:chExt cx="0" cy="0"/>
        </a:xfrm>
      </p:grpSpPr>
      <p:sp>
        <p:nvSpPr>
          <p:cNvPr id="2" name="Title 1"/>
          <p:cNvSpPr>
            <a:spLocks noGrp="1"/>
          </p:cNvSpPr>
          <p:nvPr>
            <p:ph type="title"/>
          </p:nvPr>
        </p:nvSpPr>
        <p:spPr>
          <a:xfrm>
            <a:off x="547759" y="628858"/>
            <a:ext cx="3725548" cy="476147"/>
          </a:xfrm>
        </p:spPr>
        <p:txBody>
          <a:bodyPr/>
          <a:lstStyle>
            <a:lvl1pPr>
              <a:defRPr/>
            </a:lvl1pPr>
          </a:lstStyle>
          <a:p>
            <a:r>
              <a:rPr lang="en-US"/>
              <a:t>Click to edit Master title style</a:t>
            </a:r>
          </a:p>
        </p:txBody>
      </p:sp>
      <p:sp>
        <p:nvSpPr>
          <p:cNvPr id="4" name="Date Placeholder 3"/>
          <p:cNvSpPr>
            <a:spLocks noGrp="1"/>
          </p:cNvSpPr>
          <p:nvPr>
            <p:ph type="dt" sz="half" idx="10"/>
          </p:nvPr>
        </p:nvSpPr>
        <p:spPr/>
        <p:txBody>
          <a:bodyPr/>
          <a:lstStyle/>
          <a:p>
            <a:fld id="{C902647A-536E-584B-B949-515973F932E5}" type="datetime1">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59" y="333133"/>
            <a:ext cx="3725548"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hasCustomPrompt="1"/>
          </p:nvPr>
        </p:nvSpPr>
        <p:spPr>
          <a:xfrm>
            <a:off x="4572000" y="0"/>
            <a:ext cx="4572000" cy="5143500"/>
          </a:xfrm>
        </p:spPr>
        <p:txBody>
          <a:bodyPr/>
          <a:lstStyle>
            <a:lvl1pPr>
              <a:defRPr/>
            </a:lvl1pPr>
          </a:lstStyle>
          <a:p>
            <a:r>
              <a:rPr lang="en-US"/>
              <a:t>Add image from </a:t>
            </a:r>
            <a:r>
              <a:rPr lang="en-US" err="1"/>
              <a:t>Pickit</a:t>
            </a:r>
            <a:endParaRPr lang="en-US"/>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59" y="1393842"/>
            <a:ext cx="3725548" cy="3238884"/>
          </a:xfrm>
          <a:prstGeom prst="rect">
            <a:avLst/>
          </a:prstGeom>
        </p:spPr>
        <p:txBody>
          <a:bodyPr lIns="91440" tIns="45720" rIns="91440" bIns="45720"/>
          <a:lstStyle>
            <a:lvl1pPr>
              <a:spcBef>
                <a:spcPts val="1800"/>
              </a:spcBef>
              <a:defRPr/>
            </a:lvl1pPr>
            <a:lvl2pPr>
              <a:spcBef>
                <a:spcPts val="450"/>
              </a:spcBef>
              <a:defRPr/>
            </a:lvl2pPr>
            <a:lvl3pPr>
              <a:spcBef>
                <a:spcPts val="450"/>
              </a:spcBef>
              <a:defRPr/>
            </a:lvl3pPr>
            <a:lvl4pPr>
              <a:spcBef>
                <a:spcPts val="450"/>
              </a:spcBef>
              <a:defRPr/>
            </a:lvl4pPr>
            <a:lvl5pPr>
              <a:spcBef>
                <a:spcPts val="45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7461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s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2793243"/>
            <a:ext cx="3943350" cy="917665"/>
          </a:xfrm>
        </p:spPr>
        <p:txBody>
          <a:bodyPr lIns="22860" tIns="11430" rIns="22860" bIns="11430" anchor="b">
            <a:noAutofit/>
          </a:bodyPr>
          <a:lstStyle>
            <a:lvl1pPr algn="l">
              <a:defRPr sz="3200" b="1">
                <a:solidFill>
                  <a:schemeClr val="bg1"/>
                </a:solidFill>
              </a:defRPr>
            </a:lvl1pPr>
          </a:lstStyle>
          <a:p>
            <a:r>
              <a:rPr lang="en-US"/>
              <a:t>Title</a:t>
            </a:r>
          </a:p>
        </p:txBody>
      </p:sp>
      <p:sp>
        <p:nvSpPr>
          <p:cNvPr id="3" name="Subtitle 2"/>
          <p:cNvSpPr>
            <a:spLocks noGrp="1"/>
          </p:cNvSpPr>
          <p:nvPr>
            <p:ph type="subTitle" idx="1" hasCustomPrompt="1"/>
          </p:nvPr>
        </p:nvSpPr>
        <p:spPr>
          <a:xfrm>
            <a:off x="4572000" y="3754094"/>
            <a:ext cx="3943350" cy="847242"/>
          </a:xfrm>
        </p:spPr>
        <p:txBody>
          <a:bodyPr lIns="22860" tIns="11430" rIns="22860" bIns="11430">
            <a:noAutofit/>
          </a:bodyPr>
          <a:lstStyle>
            <a:lvl1pPr marL="0" indent="0" algn="l">
              <a:buNone/>
              <a:defRPr sz="2000">
                <a:solidFill>
                  <a:schemeClr val="bg1"/>
                </a:solidFill>
              </a:defRPr>
            </a:lvl1pPr>
            <a:lvl2pPr marL="342815" indent="0" algn="ctr">
              <a:buNone/>
              <a:defRPr sz="1500"/>
            </a:lvl2pPr>
            <a:lvl3pPr marL="685628" indent="0" algn="ctr">
              <a:buNone/>
              <a:defRPr sz="1350"/>
            </a:lvl3pPr>
            <a:lvl4pPr marL="1028443" indent="0" algn="ctr">
              <a:buNone/>
              <a:defRPr sz="1200"/>
            </a:lvl4pPr>
            <a:lvl5pPr marL="1371257" indent="0" algn="ctr">
              <a:buNone/>
              <a:defRPr sz="1200"/>
            </a:lvl5pPr>
            <a:lvl6pPr marL="1714072" indent="0" algn="ctr">
              <a:buNone/>
              <a:defRPr sz="1200"/>
            </a:lvl6pPr>
            <a:lvl7pPr marL="2056885" indent="0" algn="ctr">
              <a:buNone/>
              <a:defRPr sz="1200"/>
            </a:lvl7pPr>
            <a:lvl8pPr marL="2399700" indent="0" algn="ctr">
              <a:buNone/>
              <a:defRPr sz="1200"/>
            </a:lvl8pPr>
            <a:lvl9pPr marL="2742515" indent="0" algn="ctr">
              <a:buNone/>
              <a:defRPr sz="1200"/>
            </a:lvl9pPr>
          </a:lstStyle>
          <a:p>
            <a:r>
              <a:rPr lang="en-US"/>
              <a:t>Subtitle</a:t>
            </a:r>
          </a:p>
        </p:txBody>
      </p:sp>
      <p:sp>
        <p:nvSpPr>
          <p:cNvPr id="4" name="Date Placeholder 3"/>
          <p:cNvSpPr>
            <a:spLocks noGrp="1"/>
          </p:cNvSpPr>
          <p:nvPr>
            <p:ph type="dt" sz="half" idx="10"/>
          </p:nvPr>
        </p:nvSpPr>
        <p:spPr>
          <a:xfrm>
            <a:off x="7051881" y="216157"/>
            <a:ext cx="1463469" cy="273844"/>
          </a:xfrm>
        </p:spPr>
        <p:txBody>
          <a:bodyPr lIns="0" tIns="11430" rIns="0" bIns="11430"/>
          <a:lstStyle>
            <a:lvl1pPr algn="r">
              <a:defRPr sz="1400">
                <a:solidFill>
                  <a:schemeClr val="bg1"/>
                </a:solidFill>
              </a:defRPr>
            </a:lvl1pPr>
          </a:lstStyle>
          <a:p>
            <a:endParaRPr lang="en-US"/>
          </a:p>
        </p:txBody>
      </p:sp>
      <p:sp>
        <p:nvSpPr>
          <p:cNvPr id="5" name="Footer Placeholder 4"/>
          <p:cNvSpPr>
            <a:spLocks noGrp="1"/>
          </p:cNvSpPr>
          <p:nvPr>
            <p:ph type="ftr" sz="quarter" idx="11"/>
          </p:nvPr>
        </p:nvSpPr>
        <p:spPr>
          <a:xfrm>
            <a:off x="4571999" y="216157"/>
            <a:ext cx="2431705" cy="273844"/>
          </a:xfrm>
        </p:spPr>
        <p:txBody>
          <a:bodyPr lIns="22860" tIns="11430" rIns="22860" bIns="11430"/>
          <a:lstStyle>
            <a:lvl1pPr algn="l">
              <a:defRPr sz="1400">
                <a:solidFill>
                  <a:schemeClr val="bg1"/>
                </a:solidFill>
              </a:defRPr>
            </a:lvl1pPr>
          </a:lstStyle>
          <a:p>
            <a:r>
              <a:rPr lang="en-US"/>
              <a:t>Internal</a:t>
            </a:r>
          </a:p>
        </p:txBody>
      </p:sp>
      <p:sp>
        <p:nvSpPr>
          <p:cNvPr id="6" name="Slide Number Placeholder 5"/>
          <p:cNvSpPr>
            <a:spLocks noGrp="1"/>
          </p:cNvSpPr>
          <p:nvPr>
            <p:ph type="sldNum" sz="quarter" idx="12"/>
          </p:nvPr>
        </p:nvSpPr>
        <p:spPr/>
        <p:txBody>
          <a:bodyPr lIns="22860" tIns="11430" rIns="22860" bIns="11430"/>
          <a:lstStyle>
            <a:lvl1pPr>
              <a:defRPr>
                <a:solidFill>
                  <a:schemeClr val="bg1"/>
                </a:solidFill>
              </a:defRPr>
            </a:lvl1pPr>
          </a:lstStyle>
          <a:p>
            <a:fld id="{6E737AD4-1126-44A2-B8AE-C24508FC0AC9}" type="slidenum">
              <a:rPr lang="en-US" smtClean="0"/>
              <a:pPr/>
              <a:t>‹#›</a:t>
            </a:fld>
            <a:endParaRPr lang="en-US"/>
          </a:p>
        </p:txBody>
      </p:sp>
      <p:pic>
        <p:nvPicPr>
          <p:cNvPr id="8" name="Graphic 7">
            <a:extLst>
              <a:ext uri="{FF2B5EF4-FFF2-40B4-BE49-F238E27FC236}">
                <a16:creationId xmlns:a16="http://schemas.microsoft.com/office/drawing/2014/main" id="{CB73EF2C-80D4-604C-A01C-82D2581B2D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8325" y="1323507"/>
            <a:ext cx="3279802" cy="658815"/>
          </a:xfrm>
          <a:prstGeom prst="rect">
            <a:avLst/>
          </a:prstGeom>
        </p:spPr>
      </p:pic>
    </p:spTree>
    <p:extLst>
      <p:ext uri="{BB962C8B-B14F-4D97-AF65-F5344CB8AC3E}">
        <p14:creationId xmlns:p14="http://schemas.microsoft.com/office/powerpoint/2010/main" val="386615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DarkForestGre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2793244"/>
            <a:ext cx="3943350" cy="917665"/>
          </a:xfrm>
        </p:spPr>
        <p:txBody>
          <a:bodyPr lIns="22860" tIns="11430" rIns="22860" bIns="11430" anchor="b">
            <a:noAutofit/>
          </a:bodyPr>
          <a:lstStyle>
            <a:lvl1pPr algn="l">
              <a:defRPr sz="3200" b="1">
                <a:solidFill>
                  <a:schemeClr val="bg1"/>
                </a:solidFill>
              </a:defRPr>
            </a:lvl1pPr>
          </a:lstStyle>
          <a:p>
            <a:r>
              <a:rPr lang="en-US"/>
              <a:t>Title</a:t>
            </a:r>
          </a:p>
        </p:txBody>
      </p:sp>
      <p:sp>
        <p:nvSpPr>
          <p:cNvPr id="3" name="Subtitle 2"/>
          <p:cNvSpPr>
            <a:spLocks noGrp="1"/>
          </p:cNvSpPr>
          <p:nvPr>
            <p:ph type="subTitle" idx="1" hasCustomPrompt="1"/>
          </p:nvPr>
        </p:nvSpPr>
        <p:spPr>
          <a:xfrm>
            <a:off x="4572000" y="3754094"/>
            <a:ext cx="3943350" cy="847242"/>
          </a:xfrm>
        </p:spPr>
        <p:txBody>
          <a:bodyPr lIns="22860" tIns="11430" rIns="22860" bIns="11430">
            <a:noAutofit/>
          </a:bodyPr>
          <a:lstStyle>
            <a:lvl1pPr marL="0" indent="0" algn="l">
              <a:buNone/>
              <a:defRPr sz="2000">
                <a:solidFill>
                  <a:schemeClr val="bg1"/>
                </a:solidFill>
              </a:defRPr>
            </a:lvl1pPr>
            <a:lvl2pPr marL="342806" indent="0" algn="ctr">
              <a:buNone/>
              <a:defRPr sz="1500"/>
            </a:lvl2pPr>
            <a:lvl3pPr marL="685611" indent="0" algn="ctr">
              <a:buNone/>
              <a:defRPr sz="1350"/>
            </a:lvl3pPr>
            <a:lvl4pPr marL="1028417" indent="0" algn="ctr">
              <a:buNone/>
              <a:defRPr sz="1200"/>
            </a:lvl4pPr>
            <a:lvl5pPr marL="1371223" indent="0" algn="ctr">
              <a:buNone/>
              <a:defRPr sz="1200"/>
            </a:lvl5pPr>
            <a:lvl6pPr marL="1714029" indent="0" algn="ctr">
              <a:buNone/>
              <a:defRPr sz="1200"/>
            </a:lvl6pPr>
            <a:lvl7pPr marL="2056834" indent="0" algn="ctr">
              <a:buNone/>
              <a:defRPr sz="1200"/>
            </a:lvl7pPr>
            <a:lvl8pPr marL="2399640" indent="0" algn="ctr">
              <a:buNone/>
              <a:defRPr sz="1200"/>
            </a:lvl8pPr>
            <a:lvl9pPr marL="2742446" indent="0" algn="ctr">
              <a:buNone/>
              <a:defRPr sz="1200"/>
            </a:lvl9pPr>
          </a:lstStyle>
          <a:p>
            <a:r>
              <a:rPr lang="en-US"/>
              <a:t>Subtitle</a:t>
            </a:r>
          </a:p>
        </p:txBody>
      </p:sp>
      <p:sp>
        <p:nvSpPr>
          <p:cNvPr id="4" name="Date Placeholder 3"/>
          <p:cNvSpPr>
            <a:spLocks noGrp="1"/>
          </p:cNvSpPr>
          <p:nvPr>
            <p:ph type="dt" sz="half" idx="10"/>
          </p:nvPr>
        </p:nvSpPr>
        <p:spPr>
          <a:xfrm>
            <a:off x="4572001" y="216158"/>
            <a:ext cx="1463469" cy="273844"/>
          </a:xfrm>
        </p:spPr>
        <p:txBody>
          <a:bodyPr lIns="0" tIns="11430" rIns="0" bIns="11430"/>
          <a:lstStyle>
            <a:lvl1pPr algn="l">
              <a:defRPr sz="1400">
                <a:solidFill>
                  <a:schemeClr val="bg1"/>
                </a:solidFill>
              </a:defRPr>
            </a:lvl1pPr>
          </a:lstStyle>
          <a:p>
            <a:fld id="{45F92FBD-E8D1-455A-B04E-1384BBD91B34}" type="datetime4">
              <a:rPr lang="en-US" smtClean="0"/>
              <a:t>January 8, 2023</a:t>
            </a:fld>
            <a:endParaRPr lang="en-US"/>
          </a:p>
        </p:txBody>
      </p:sp>
      <p:pic>
        <p:nvPicPr>
          <p:cNvPr id="9" name="Graphic 8">
            <a:extLst>
              <a:ext uri="{FF2B5EF4-FFF2-40B4-BE49-F238E27FC236}">
                <a16:creationId xmlns:a16="http://schemas.microsoft.com/office/drawing/2014/main" id="{6B3DB90B-999F-48DC-BBF7-B18228CEA3B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8325" y="1323507"/>
            <a:ext cx="3279802" cy="658816"/>
          </a:xfrm>
          <a:prstGeom prst="rect">
            <a:avLst/>
          </a:prstGeom>
        </p:spPr>
      </p:pic>
    </p:spTree>
    <p:extLst>
      <p:ext uri="{BB962C8B-B14F-4D97-AF65-F5344CB8AC3E}">
        <p14:creationId xmlns:p14="http://schemas.microsoft.com/office/powerpoint/2010/main" val="10504829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Forest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2793244"/>
            <a:ext cx="3943350" cy="917665"/>
          </a:xfrm>
        </p:spPr>
        <p:txBody>
          <a:bodyPr lIns="22860" tIns="11430" rIns="22860" bIns="11430" anchor="b">
            <a:noAutofit/>
          </a:bodyPr>
          <a:lstStyle>
            <a:lvl1pPr algn="l">
              <a:defRPr sz="3200" b="1">
                <a:solidFill>
                  <a:schemeClr val="bg1"/>
                </a:solidFill>
              </a:defRPr>
            </a:lvl1pPr>
          </a:lstStyle>
          <a:p>
            <a:r>
              <a:rPr lang="en-US"/>
              <a:t>Title</a:t>
            </a:r>
          </a:p>
        </p:txBody>
      </p:sp>
      <p:sp>
        <p:nvSpPr>
          <p:cNvPr id="3" name="Subtitle 2"/>
          <p:cNvSpPr>
            <a:spLocks noGrp="1"/>
          </p:cNvSpPr>
          <p:nvPr>
            <p:ph type="subTitle" idx="1" hasCustomPrompt="1"/>
          </p:nvPr>
        </p:nvSpPr>
        <p:spPr>
          <a:xfrm>
            <a:off x="4572000" y="3754094"/>
            <a:ext cx="3943350" cy="847242"/>
          </a:xfrm>
        </p:spPr>
        <p:txBody>
          <a:bodyPr lIns="22860" tIns="11430" rIns="22860" bIns="11430">
            <a:noAutofit/>
          </a:bodyPr>
          <a:lstStyle>
            <a:lvl1pPr marL="0" indent="0" algn="l">
              <a:buNone/>
              <a:defRPr sz="2000">
                <a:solidFill>
                  <a:schemeClr val="bg1"/>
                </a:solidFill>
              </a:defRPr>
            </a:lvl1pPr>
            <a:lvl2pPr marL="342806" indent="0" algn="ctr">
              <a:buNone/>
              <a:defRPr sz="1500"/>
            </a:lvl2pPr>
            <a:lvl3pPr marL="685611" indent="0" algn="ctr">
              <a:buNone/>
              <a:defRPr sz="1350"/>
            </a:lvl3pPr>
            <a:lvl4pPr marL="1028417" indent="0" algn="ctr">
              <a:buNone/>
              <a:defRPr sz="1200"/>
            </a:lvl4pPr>
            <a:lvl5pPr marL="1371223" indent="0" algn="ctr">
              <a:buNone/>
              <a:defRPr sz="1200"/>
            </a:lvl5pPr>
            <a:lvl6pPr marL="1714029" indent="0" algn="ctr">
              <a:buNone/>
              <a:defRPr sz="1200"/>
            </a:lvl6pPr>
            <a:lvl7pPr marL="2056834" indent="0" algn="ctr">
              <a:buNone/>
              <a:defRPr sz="1200"/>
            </a:lvl7pPr>
            <a:lvl8pPr marL="2399640" indent="0" algn="ctr">
              <a:buNone/>
              <a:defRPr sz="1200"/>
            </a:lvl8pPr>
            <a:lvl9pPr marL="2742446" indent="0" algn="ctr">
              <a:buNone/>
              <a:defRPr sz="1200"/>
            </a:lvl9pPr>
          </a:lstStyle>
          <a:p>
            <a:r>
              <a:rPr lang="en-US"/>
              <a:t>Subtitle</a:t>
            </a:r>
          </a:p>
        </p:txBody>
      </p:sp>
      <p:sp>
        <p:nvSpPr>
          <p:cNvPr id="4" name="Date Placeholder 3"/>
          <p:cNvSpPr>
            <a:spLocks noGrp="1"/>
          </p:cNvSpPr>
          <p:nvPr>
            <p:ph type="dt" sz="half" idx="10"/>
          </p:nvPr>
        </p:nvSpPr>
        <p:spPr>
          <a:xfrm>
            <a:off x="4572001" y="216158"/>
            <a:ext cx="1463469" cy="273844"/>
          </a:xfrm>
        </p:spPr>
        <p:txBody>
          <a:bodyPr lIns="0" tIns="11430" rIns="0" bIns="11430"/>
          <a:lstStyle>
            <a:lvl1pPr algn="l">
              <a:defRPr sz="1400">
                <a:solidFill>
                  <a:schemeClr val="bg1"/>
                </a:solidFill>
              </a:defRPr>
            </a:lvl1pPr>
          </a:lstStyle>
          <a:p>
            <a:fld id="{CB14CF6E-03D6-4C4D-AA09-D5410FB6FADC}" type="datetime4">
              <a:rPr lang="en-US" smtClean="0"/>
              <a:t>January 8, 2023</a:t>
            </a:fld>
            <a:endParaRPr lang="en-US"/>
          </a:p>
        </p:txBody>
      </p:sp>
      <p:pic>
        <p:nvPicPr>
          <p:cNvPr id="8" name="Graphic 7">
            <a:extLst>
              <a:ext uri="{FF2B5EF4-FFF2-40B4-BE49-F238E27FC236}">
                <a16:creationId xmlns:a16="http://schemas.microsoft.com/office/drawing/2014/main" id="{CB73EF2C-80D4-604C-A01C-82D2581B2D8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8325" y="1323508"/>
            <a:ext cx="3279802" cy="658815"/>
          </a:xfrm>
          <a:prstGeom prst="rect">
            <a:avLst/>
          </a:prstGeom>
        </p:spPr>
      </p:pic>
    </p:spTree>
    <p:extLst>
      <p:ext uri="{BB962C8B-B14F-4D97-AF65-F5344CB8AC3E}">
        <p14:creationId xmlns:p14="http://schemas.microsoft.com/office/powerpoint/2010/main" val="1302757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Cloudberry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2793244"/>
            <a:ext cx="3943350" cy="917665"/>
          </a:xfrm>
        </p:spPr>
        <p:txBody>
          <a:bodyPr lIns="22860" tIns="11430" rIns="22860" bIns="11430" anchor="b">
            <a:noAutofit/>
          </a:bodyPr>
          <a:lstStyle>
            <a:lvl1pPr algn="l">
              <a:defRPr sz="3200" b="1">
                <a:solidFill>
                  <a:schemeClr val="bg1"/>
                </a:solidFill>
              </a:defRPr>
            </a:lvl1pPr>
          </a:lstStyle>
          <a:p>
            <a:r>
              <a:rPr lang="en-US"/>
              <a:t>Title</a:t>
            </a:r>
          </a:p>
        </p:txBody>
      </p:sp>
      <p:sp>
        <p:nvSpPr>
          <p:cNvPr id="3" name="Subtitle 2"/>
          <p:cNvSpPr>
            <a:spLocks noGrp="1"/>
          </p:cNvSpPr>
          <p:nvPr>
            <p:ph type="subTitle" idx="1" hasCustomPrompt="1"/>
          </p:nvPr>
        </p:nvSpPr>
        <p:spPr>
          <a:xfrm>
            <a:off x="4572000" y="3754094"/>
            <a:ext cx="3943350" cy="847242"/>
          </a:xfrm>
        </p:spPr>
        <p:txBody>
          <a:bodyPr lIns="22860" tIns="11430" rIns="22860" bIns="11430">
            <a:noAutofit/>
          </a:bodyPr>
          <a:lstStyle>
            <a:lvl1pPr marL="0" indent="0" algn="l">
              <a:buNone/>
              <a:defRPr sz="2000">
                <a:solidFill>
                  <a:schemeClr val="bg1"/>
                </a:solidFill>
              </a:defRPr>
            </a:lvl1pPr>
            <a:lvl2pPr marL="342806" indent="0" algn="ctr">
              <a:buNone/>
              <a:defRPr sz="1500"/>
            </a:lvl2pPr>
            <a:lvl3pPr marL="685611" indent="0" algn="ctr">
              <a:buNone/>
              <a:defRPr sz="1350"/>
            </a:lvl3pPr>
            <a:lvl4pPr marL="1028417" indent="0" algn="ctr">
              <a:buNone/>
              <a:defRPr sz="1200"/>
            </a:lvl4pPr>
            <a:lvl5pPr marL="1371223" indent="0" algn="ctr">
              <a:buNone/>
              <a:defRPr sz="1200"/>
            </a:lvl5pPr>
            <a:lvl6pPr marL="1714029" indent="0" algn="ctr">
              <a:buNone/>
              <a:defRPr sz="1200"/>
            </a:lvl6pPr>
            <a:lvl7pPr marL="2056834" indent="0" algn="ctr">
              <a:buNone/>
              <a:defRPr sz="1200"/>
            </a:lvl7pPr>
            <a:lvl8pPr marL="2399640" indent="0" algn="ctr">
              <a:buNone/>
              <a:defRPr sz="1200"/>
            </a:lvl8pPr>
            <a:lvl9pPr marL="2742446" indent="0" algn="ctr">
              <a:buNone/>
              <a:defRPr sz="1200"/>
            </a:lvl9pPr>
          </a:lstStyle>
          <a:p>
            <a:r>
              <a:rPr lang="en-US"/>
              <a:t>Subtitle</a:t>
            </a:r>
          </a:p>
        </p:txBody>
      </p:sp>
      <p:sp>
        <p:nvSpPr>
          <p:cNvPr id="4" name="Date Placeholder 3"/>
          <p:cNvSpPr>
            <a:spLocks noGrp="1"/>
          </p:cNvSpPr>
          <p:nvPr>
            <p:ph type="dt" sz="half" idx="10"/>
          </p:nvPr>
        </p:nvSpPr>
        <p:spPr>
          <a:xfrm>
            <a:off x="4572001" y="216158"/>
            <a:ext cx="1463469" cy="273844"/>
          </a:xfrm>
        </p:spPr>
        <p:txBody>
          <a:bodyPr lIns="0" tIns="11430" rIns="0" bIns="11430"/>
          <a:lstStyle>
            <a:lvl1pPr algn="l">
              <a:defRPr sz="1400">
                <a:solidFill>
                  <a:schemeClr val="bg1"/>
                </a:solidFill>
              </a:defRPr>
            </a:lvl1pPr>
          </a:lstStyle>
          <a:p>
            <a:fld id="{EAA73F0B-938A-4CF1-8C08-AC99C9732076}" type="datetime4">
              <a:rPr lang="en-US" smtClean="0"/>
              <a:t>January 8, 2023</a:t>
            </a:fld>
            <a:endParaRPr lang="en-US"/>
          </a:p>
        </p:txBody>
      </p:sp>
      <p:pic>
        <p:nvPicPr>
          <p:cNvPr id="8" name="Graphic 7">
            <a:extLst>
              <a:ext uri="{FF2B5EF4-FFF2-40B4-BE49-F238E27FC236}">
                <a16:creationId xmlns:a16="http://schemas.microsoft.com/office/drawing/2014/main" id="{CB73EF2C-80D4-604C-A01C-82D2581B2D8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8325" y="1323508"/>
            <a:ext cx="3279802" cy="658815"/>
          </a:xfrm>
          <a:prstGeom prst="rect">
            <a:avLst/>
          </a:prstGeom>
        </p:spPr>
      </p:pic>
    </p:spTree>
    <p:extLst>
      <p:ext uri="{BB962C8B-B14F-4D97-AF65-F5344CB8AC3E}">
        <p14:creationId xmlns:p14="http://schemas.microsoft.com/office/powerpoint/2010/main" val="31859314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0C222C"/>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468309C-5A78-4455-B9DD-1701663FB3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71999" y="0"/>
            <a:ext cx="4572001" cy="5143499"/>
          </a:xfrm>
          <a:prstGeom prst="rect">
            <a:avLst/>
          </a:prstGeom>
        </p:spPr>
      </p:pic>
      <p:pic>
        <p:nvPicPr>
          <p:cNvPr id="3" name="Graphic 2">
            <a:extLst>
              <a:ext uri="{FF2B5EF4-FFF2-40B4-BE49-F238E27FC236}">
                <a16:creationId xmlns:a16="http://schemas.microsoft.com/office/drawing/2014/main" id="{08CA9F33-B109-44C3-8A40-ACE6BE7B8B7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9" y="653796"/>
            <a:ext cx="778550" cy="417074"/>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59" y="1391843"/>
            <a:ext cx="3891237" cy="3240000"/>
          </a:xfrm>
          <a:prstGeom prst="rect">
            <a:avLst/>
          </a:prstGeom>
        </p:spPr>
        <p:txBody>
          <a:bodyPr lIns="91440" tIns="45720" rIns="91440" bIns="45720" anchor="ctr">
            <a:noAutofit/>
          </a:bodyPr>
          <a:lstStyle>
            <a:lvl1pPr marL="171446" indent="-171446">
              <a:lnSpc>
                <a:spcPct val="130000"/>
              </a:lnSpc>
              <a:spcBef>
                <a:spcPts val="0"/>
              </a:spcBef>
              <a:spcAft>
                <a:spcPts val="1200"/>
              </a:spcAft>
              <a:buFont typeface="Arial" panose="020B0604020202020204" pitchFamily="34" charset="0"/>
              <a:buChar char="•"/>
              <a:defRPr sz="2000">
                <a:solidFill>
                  <a:srgbClr val="E5E3D9"/>
                </a:solidFill>
              </a:defRPr>
            </a:lvl1pPr>
          </a:lstStyle>
          <a:p>
            <a:pPr lvl="0"/>
            <a:r>
              <a:rPr lang="en-US"/>
              <a:t>Click to edit Master text styles</a:t>
            </a:r>
          </a:p>
        </p:txBody>
      </p:sp>
      <p:sp>
        <p:nvSpPr>
          <p:cNvPr id="7" name="Rectangle 6">
            <a:extLst>
              <a:ext uri="{FF2B5EF4-FFF2-40B4-BE49-F238E27FC236}">
                <a16:creationId xmlns:a16="http://schemas.microsoft.com/office/drawing/2014/main" id="{C13F0FA9-0489-46A0-BF43-C2A60740675E}"/>
              </a:ext>
            </a:extLst>
          </p:cNvPr>
          <p:cNvSpPr/>
          <p:nvPr userDrawn="1"/>
        </p:nvSpPr>
        <p:spPr>
          <a:xfrm>
            <a:off x="1326308" y="628858"/>
            <a:ext cx="3138195" cy="4761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AU" sz="2800" b="1">
                <a:latin typeface="Arial Nova Light (Headings)"/>
              </a:rPr>
              <a:t>Agenda</a:t>
            </a:r>
          </a:p>
        </p:txBody>
      </p:sp>
      <p:sp>
        <p:nvSpPr>
          <p:cNvPr id="10" name="Footer Placeholder 4">
            <a:extLst>
              <a:ext uri="{FF2B5EF4-FFF2-40B4-BE49-F238E27FC236}">
                <a16:creationId xmlns:a16="http://schemas.microsoft.com/office/drawing/2014/main" id="{AFAF04F3-92B0-40E0-9B60-D07C359D812F}"/>
              </a:ext>
            </a:extLst>
          </p:cNvPr>
          <p:cNvSpPr>
            <a:spLocks noGrp="1"/>
          </p:cNvSpPr>
          <p:nvPr>
            <p:ph type="ftr" sz="quarter" idx="11"/>
          </p:nvPr>
        </p:nvSpPr>
        <p:spPr>
          <a:xfrm>
            <a:off x="548297" y="4794572"/>
            <a:ext cx="3960000" cy="273844"/>
          </a:xfrm>
        </p:spPr>
        <p:txBody>
          <a:bodyPr/>
          <a:lstStyle>
            <a:lvl1pPr>
              <a:defRPr>
                <a:solidFill>
                  <a:srgbClr val="E5E3D9"/>
                </a:solidFill>
              </a:defRPr>
            </a:lvl1pPr>
          </a:lstStyle>
          <a:p>
            <a:endParaRPr lang="en-US"/>
          </a:p>
        </p:txBody>
      </p:sp>
    </p:spTree>
    <p:extLst>
      <p:ext uri="{BB962C8B-B14F-4D97-AF65-F5344CB8AC3E}">
        <p14:creationId xmlns:p14="http://schemas.microsoft.com/office/powerpoint/2010/main" val="42167790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59" y="333133"/>
            <a:ext cx="7985054"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59" y="1392726"/>
            <a:ext cx="7985054" cy="3240000"/>
          </a:xfrm>
          <a:prstGeom prst="rect">
            <a:avLst/>
          </a:prstGeom>
        </p:spPr>
        <p:txBody>
          <a:bodyPr lIns="91440" tIns="45720" rIns="91440" bIns="45720"/>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C9EE5AB5-B854-486D-B12E-0B5DAA704D85}"/>
              </a:ext>
            </a:extLst>
          </p:cNvPr>
          <p:cNvSpPr>
            <a:spLocks noGrp="1"/>
          </p:cNvSpPr>
          <p:nvPr>
            <p:ph type="title"/>
          </p:nvPr>
        </p:nvSpPr>
        <p:spPr>
          <a:xfrm>
            <a:off x="547759" y="628859"/>
            <a:ext cx="7985054" cy="476147"/>
          </a:xfrm>
        </p:spPr>
        <p:txBody>
          <a:bodyPr/>
          <a:lstStyle>
            <a:lvl1pPr>
              <a:defRPr/>
            </a:lvl1pPr>
          </a:lstStyle>
          <a:p>
            <a:r>
              <a:rPr lang="en-US"/>
              <a:t>Click to edit Master title style</a:t>
            </a:r>
          </a:p>
        </p:txBody>
      </p:sp>
      <p:pic>
        <p:nvPicPr>
          <p:cNvPr id="11" name="Picture 10" descr="A picture containing drawing&#10;&#10;Description automatically generated">
            <a:extLst>
              <a:ext uri="{FF2B5EF4-FFF2-40B4-BE49-F238E27FC236}">
                <a16:creationId xmlns:a16="http://schemas.microsoft.com/office/drawing/2014/main" id="{1C82C10C-2146-434F-A163-D7049CE891B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83910" y="4728570"/>
            <a:ext cx="1165252" cy="383756"/>
          </a:xfrm>
          <a:prstGeom prst="rect">
            <a:avLst/>
          </a:prstGeom>
        </p:spPr>
      </p:pic>
      <p:sp>
        <p:nvSpPr>
          <p:cNvPr id="13" name="Date Placeholder 3">
            <a:extLst>
              <a:ext uri="{FF2B5EF4-FFF2-40B4-BE49-F238E27FC236}">
                <a16:creationId xmlns:a16="http://schemas.microsoft.com/office/drawing/2014/main" id="{8C42420A-0B10-4215-B866-64AB1F1D08CB}"/>
              </a:ext>
            </a:extLst>
          </p:cNvPr>
          <p:cNvSpPr>
            <a:spLocks noGrp="1"/>
          </p:cNvSpPr>
          <p:nvPr>
            <p:ph type="dt" sz="half" idx="2"/>
          </p:nvPr>
        </p:nvSpPr>
        <p:spPr>
          <a:xfrm>
            <a:off x="6519506" y="4794572"/>
            <a:ext cx="562187" cy="273844"/>
          </a:xfrm>
          <a:prstGeom prst="rect">
            <a:avLst/>
          </a:prstGeom>
        </p:spPr>
        <p:txBody>
          <a:bodyPr vert="horz" lIns="0" tIns="22860" rIns="0" bIns="22860" rtlCol="0" anchor="ctr"/>
          <a:lstStyle>
            <a:lvl1pPr algn="l">
              <a:defRPr sz="638">
                <a:solidFill>
                  <a:srgbClr val="404040"/>
                </a:solidFill>
              </a:defRPr>
            </a:lvl1pPr>
          </a:lstStyle>
          <a:p>
            <a:fld id="{653E2A5E-4810-47A1-AF55-F9CE7C52FC7D}" type="datetime4">
              <a:rPr lang="en-US" smtClean="0"/>
              <a:t>January 8, 2023</a:t>
            </a:fld>
            <a:endParaRPr lang="en-US"/>
          </a:p>
        </p:txBody>
      </p:sp>
      <p:sp>
        <p:nvSpPr>
          <p:cNvPr id="14" name="Slide Number Placeholder 5">
            <a:extLst>
              <a:ext uri="{FF2B5EF4-FFF2-40B4-BE49-F238E27FC236}">
                <a16:creationId xmlns:a16="http://schemas.microsoft.com/office/drawing/2014/main" id="{E5E8B632-F0D8-47C3-9E8D-B0FE60B1A276}"/>
              </a:ext>
            </a:extLst>
          </p:cNvPr>
          <p:cNvSpPr>
            <a:spLocks noGrp="1"/>
          </p:cNvSpPr>
          <p:nvPr>
            <p:ph type="sldNum" sz="quarter" idx="4"/>
          </p:nvPr>
        </p:nvSpPr>
        <p:spPr>
          <a:xfrm>
            <a:off x="7102065" y="4794571"/>
            <a:ext cx="812449" cy="273845"/>
          </a:xfrm>
          <a:prstGeom prst="rect">
            <a:avLst/>
          </a:prstGeom>
        </p:spPr>
        <p:txBody>
          <a:bodyPr vert="horz" lIns="45720" tIns="22860" rIns="45720" bIns="22860" rtlCol="0" anchor="ctr"/>
          <a:lstStyle>
            <a:lvl1pPr algn="ctr">
              <a:defRPr sz="638">
                <a:solidFill>
                  <a:srgbClr val="404040"/>
                </a:solidFill>
              </a:defRPr>
            </a:lvl1pPr>
          </a:lstStyle>
          <a:p>
            <a:fld id="{6E737AD4-1126-44A2-B8AE-C24508FC0AC9}" type="slidenum">
              <a:rPr lang="en-US" smtClean="0"/>
              <a:pPr/>
              <a:t>‹#›</a:t>
            </a:fld>
            <a:endParaRPr lang="en-US"/>
          </a:p>
        </p:txBody>
      </p:sp>
      <p:sp>
        <p:nvSpPr>
          <p:cNvPr id="15" name="Footer Placeholder 4">
            <a:extLst>
              <a:ext uri="{FF2B5EF4-FFF2-40B4-BE49-F238E27FC236}">
                <a16:creationId xmlns:a16="http://schemas.microsoft.com/office/drawing/2014/main" id="{361A9732-1B00-4B8F-A1B0-B705E2D1A1D2}"/>
              </a:ext>
            </a:extLst>
          </p:cNvPr>
          <p:cNvSpPr>
            <a:spLocks noGrp="1"/>
          </p:cNvSpPr>
          <p:nvPr>
            <p:ph type="ftr" sz="quarter" idx="11"/>
          </p:nvPr>
        </p:nvSpPr>
        <p:spPr>
          <a:xfrm>
            <a:off x="548297" y="4794572"/>
            <a:ext cx="5950836" cy="273844"/>
          </a:xfrm>
        </p:spPr>
        <p:txBody>
          <a:bodyPr/>
          <a:lstStyle/>
          <a:p>
            <a:endParaRPr lang="en-US"/>
          </a:p>
        </p:txBody>
      </p:sp>
    </p:spTree>
    <p:extLst>
      <p:ext uri="{BB962C8B-B14F-4D97-AF65-F5344CB8AC3E}">
        <p14:creationId xmlns:p14="http://schemas.microsoft.com/office/powerpoint/2010/main" val="2371652256"/>
      </p:ext>
    </p:extLst>
  </p:cSld>
  <p:clrMapOvr>
    <a:masterClrMapping/>
  </p:clrMapOvr>
  <p:extLst>
    <p:ext uri="{DCECCB84-F9BA-43D5-87BE-67443E8EF086}">
      <p15:sldGuideLst xmlns:p15="http://schemas.microsoft.com/office/powerpoint/2012/main">
        <p15:guide id="1" orient="horz" pos="2913">
          <p15:clr>
            <a:srgbClr val="FBAE40"/>
          </p15:clr>
        </p15:guide>
        <p15:guide id="2" orient="horz" pos="87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2AD4860-A0EE-4A8E-A964-323D65BDF632}" type="datetime4">
              <a:rPr lang="en-US" smtClean="0"/>
              <a:t>January 8,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59" y="333133"/>
            <a:ext cx="7985054"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59" y="1392726"/>
            <a:ext cx="3791826" cy="3240000"/>
          </a:xfrm>
          <a:prstGeom prst="rect">
            <a:avLst/>
          </a:prstGeom>
        </p:spPr>
        <p:txBody>
          <a:bodyPr lIns="91440" tIns="45720" rIns="91440" b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584EC5E-0F4F-4D27-96CF-2C9E04FB2028}"/>
              </a:ext>
            </a:extLst>
          </p:cNvPr>
          <p:cNvSpPr>
            <a:spLocks noGrp="1"/>
          </p:cNvSpPr>
          <p:nvPr>
            <p:ph sz="quarter" idx="16"/>
          </p:nvPr>
        </p:nvSpPr>
        <p:spPr>
          <a:xfrm>
            <a:off x="4740987" y="1392726"/>
            <a:ext cx="3791826" cy="3240000"/>
          </a:xfrm>
          <a:prstGeom prst="rect">
            <a:avLst/>
          </a:prstGeom>
        </p:spPr>
        <p:txBody>
          <a:bodyPr lIns="91440" tIns="0" rIns="91440" bIns="45720">
            <a:noAutofit/>
          </a:bodyPr>
          <a:lstStyle>
            <a:lvl1pPr marL="0" indent="0">
              <a:lnSpc>
                <a:spcPct val="130000"/>
              </a:lnSpc>
              <a:spcBef>
                <a:spcPts val="0"/>
              </a:spcBef>
              <a:buNone/>
              <a:defRPr sz="1200"/>
            </a:lvl1pPr>
          </a:lstStyle>
          <a:p>
            <a:pPr lvl="0"/>
            <a:r>
              <a:rPr lang="en-US"/>
              <a:t>Click to edit Master text styles</a:t>
            </a:r>
          </a:p>
        </p:txBody>
      </p:sp>
      <p:sp>
        <p:nvSpPr>
          <p:cNvPr id="11" name="Title 1">
            <a:extLst>
              <a:ext uri="{FF2B5EF4-FFF2-40B4-BE49-F238E27FC236}">
                <a16:creationId xmlns:a16="http://schemas.microsoft.com/office/drawing/2014/main" id="{4DC0CDF4-3DF1-4EE2-B9E5-B969E0D2EB35}"/>
              </a:ext>
            </a:extLst>
          </p:cNvPr>
          <p:cNvSpPr>
            <a:spLocks noGrp="1"/>
          </p:cNvSpPr>
          <p:nvPr>
            <p:ph type="title"/>
          </p:nvPr>
        </p:nvSpPr>
        <p:spPr>
          <a:xfrm>
            <a:off x="547759" y="628859"/>
            <a:ext cx="7985054" cy="476147"/>
          </a:xfrm>
        </p:spPr>
        <p:txBody>
          <a:bodyPr/>
          <a:lstStyle>
            <a:lvl1pPr>
              <a:defRPr/>
            </a:lvl1pPr>
          </a:lstStyle>
          <a:p>
            <a:r>
              <a:rPr lang="en-US"/>
              <a:t>Click to edit Master title style</a:t>
            </a:r>
          </a:p>
        </p:txBody>
      </p:sp>
      <p:pic>
        <p:nvPicPr>
          <p:cNvPr id="13" name="Picture 12" descr="A picture containing drawing&#10;&#10;Description automatically generated">
            <a:extLst>
              <a:ext uri="{FF2B5EF4-FFF2-40B4-BE49-F238E27FC236}">
                <a16:creationId xmlns:a16="http://schemas.microsoft.com/office/drawing/2014/main" id="{644257F0-7380-4CEB-98E6-68BAB4500B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83910" y="4728570"/>
            <a:ext cx="1165252" cy="383756"/>
          </a:xfrm>
          <a:prstGeom prst="rect">
            <a:avLst/>
          </a:prstGeom>
        </p:spPr>
      </p:pic>
    </p:spTree>
    <p:extLst>
      <p:ext uri="{BB962C8B-B14F-4D97-AF65-F5344CB8AC3E}">
        <p14:creationId xmlns:p14="http://schemas.microsoft.com/office/powerpoint/2010/main" val="731128233"/>
      </p:ext>
    </p:extLst>
  </p:cSld>
  <p:clrMapOvr>
    <a:masterClrMapping/>
  </p:clrMapOvr>
  <p:extLst>
    <p:ext uri="{DCECCB84-F9BA-43D5-87BE-67443E8EF086}">
      <p15:sldGuideLst xmlns:p15="http://schemas.microsoft.com/office/powerpoint/2012/main">
        <p15:guide id="1" orient="horz" pos="872">
          <p15:clr>
            <a:srgbClr val="FBAE40"/>
          </p15:clr>
        </p15:guide>
        <p15:guide id="2" orient="horz" pos="291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and picture (R)">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hasCustomPrompt="1"/>
          </p:nvPr>
        </p:nvSpPr>
        <p:spPr>
          <a:xfrm>
            <a:off x="4572000" y="0"/>
            <a:ext cx="4572000" cy="5143500"/>
          </a:xfrm>
        </p:spPr>
        <p:txBody>
          <a:bodyPr/>
          <a:lstStyle>
            <a:lvl1pPr>
              <a:defRPr/>
            </a:lvl1pPr>
          </a:lstStyle>
          <a:p>
            <a:r>
              <a:rPr lang="en-US"/>
              <a:t>Add image from Pickit</a:t>
            </a:r>
          </a:p>
        </p:txBody>
      </p:sp>
      <p:sp>
        <p:nvSpPr>
          <p:cNvPr id="2" name="Title 1"/>
          <p:cNvSpPr>
            <a:spLocks noGrp="1"/>
          </p:cNvSpPr>
          <p:nvPr>
            <p:ph type="title"/>
          </p:nvPr>
        </p:nvSpPr>
        <p:spPr>
          <a:xfrm>
            <a:off x="547760" y="628859"/>
            <a:ext cx="3725548" cy="476147"/>
          </a:xfrm>
        </p:spPr>
        <p:txBody>
          <a:bodyPr/>
          <a:lstStyle>
            <a:lvl1pPr>
              <a:defRPr/>
            </a:lvl1pPr>
          </a:lstStyle>
          <a:p>
            <a:r>
              <a:rPr lang="en-US"/>
              <a:t>Click to edit Master title style</a:t>
            </a:r>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60" y="333133"/>
            <a:ext cx="3725548"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60" y="1393842"/>
            <a:ext cx="3725548" cy="3238884"/>
          </a:xfrm>
          <a:prstGeom prst="rect">
            <a:avLst/>
          </a:prstGeom>
        </p:spPr>
        <p:txBody>
          <a:bodyPr lIns="91440" tIns="45720" rIns="91440" bIns="45720"/>
          <a:lstStyle>
            <a:lvl1pPr>
              <a:spcBef>
                <a:spcPts val="1800"/>
              </a:spcBef>
              <a:defRPr/>
            </a:lvl1pPr>
            <a:lvl2pPr>
              <a:spcBef>
                <a:spcPts val="450"/>
              </a:spcBef>
              <a:defRPr/>
            </a:lvl2pPr>
            <a:lvl3pPr>
              <a:spcBef>
                <a:spcPts val="450"/>
              </a:spcBef>
              <a:defRPr/>
            </a:lvl3pPr>
            <a:lvl4pPr>
              <a:spcBef>
                <a:spcPts val="450"/>
              </a:spcBef>
              <a:defRPr/>
            </a:lvl4pPr>
            <a:lvl5pPr>
              <a:spcBef>
                <a:spcPts val="45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descr="A picture containing drawing&#10;&#10;Description automatically generated">
            <a:extLst>
              <a:ext uri="{FF2B5EF4-FFF2-40B4-BE49-F238E27FC236}">
                <a16:creationId xmlns:a16="http://schemas.microsoft.com/office/drawing/2014/main" id="{67170DE7-A693-410C-AF1A-F6F1F817E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83910" y="4728570"/>
            <a:ext cx="1165252" cy="383756"/>
          </a:xfrm>
          <a:prstGeom prst="rect">
            <a:avLst/>
          </a:prstGeom>
        </p:spPr>
      </p:pic>
      <p:sp>
        <p:nvSpPr>
          <p:cNvPr id="13" name="Footer Placeholder 4">
            <a:extLst>
              <a:ext uri="{FF2B5EF4-FFF2-40B4-BE49-F238E27FC236}">
                <a16:creationId xmlns:a16="http://schemas.microsoft.com/office/drawing/2014/main" id="{1F448D96-2B6D-480A-96D6-BDF7F5D10FDA}"/>
              </a:ext>
            </a:extLst>
          </p:cNvPr>
          <p:cNvSpPr>
            <a:spLocks noGrp="1"/>
          </p:cNvSpPr>
          <p:nvPr>
            <p:ph type="ftr" sz="quarter" idx="11"/>
          </p:nvPr>
        </p:nvSpPr>
        <p:spPr>
          <a:xfrm>
            <a:off x="548298" y="4794572"/>
            <a:ext cx="4023703" cy="273844"/>
          </a:xfrm>
        </p:spPr>
        <p:txBody>
          <a:bodyPr/>
          <a:lstStyle/>
          <a:p>
            <a:endParaRPr lang="en-US"/>
          </a:p>
        </p:txBody>
      </p:sp>
    </p:spTree>
    <p:extLst>
      <p:ext uri="{BB962C8B-B14F-4D97-AF65-F5344CB8AC3E}">
        <p14:creationId xmlns:p14="http://schemas.microsoft.com/office/powerpoint/2010/main" val="2343391181"/>
      </p:ext>
    </p:extLst>
  </p:cSld>
  <p:clrMapOvr>
    <a:masterClrMapping/>
  </p:clrMapOvr>
  <p:extLst>
    <p:ext uri="{DCECCB84-F9BA-43D5-87BE-67443E8EF086}">
      <p15:sldGuideLst xmlns:p15="http://schemas.microsoft.com/office/powerpoint/2012/main">
        <p15:guide id="1" orient="horz" pos="872">
          <p15:clr>
            <a:srgbClr val="FBAE40"/>
          </p15:clr>
        </p15:guide>
        <p15:guide id="2" orient="horz" pos="291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and picture (R) dark1">
    <p:bg>
      <p:bgPr>
        <a:solidFill>
          <a:srgbClr val="0C222C"/>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hasCustomPrompt="1"/>
          </p:nvPr>
        </p:nvSpPr>
        <p:spPr>
          <a:xfrm>
            <a:off x="4572000" y="0"/>
            <a:ext cx="4572000" cy="5143500"/>
          </a:xfrm>
        </p:spPr>
        <p:txBody>
          <a:bodyPr/>
          <a:lstStyle>
            <a:lvl1pPr>
              <a:defRPr>
                <a:solidFill>
                  <a:srgbClr val="E5E3D9"/>
                </a:solidFill>
              </a:defRPr>
            </a:lvl1pPr>
          </a:lstStyle>
          <a:p>
            <a:r>
              <a:rPr lang="en-US"/>
              <a:t>Add image from Pickit</a:t>
            </a:r>
          </a:p>
        </p:txBody>
      </p:sp>
      <p:sp>
        <p:nvSpPr>
          <p:cNvPr id="2" name="Title 1"/>
          <p:cNvSpPr>
            <a:spLocks noGrp="1"/>
          </p:cNvSpPr>
          <p:nvPr>
            <p:ph type="title"/>
          </p:nvPr>
        </p:nvSpPr>
        <p:spPr>
          <a:xfrm>
            <a:off x="547760" y="1338900"/>
            <a:ext cx="3725548" cy="917665"/>
          </a:xfrm>
        </p:spPr>
        <p:txBody>
          <a:bodyPr>
            <a:noAutofit/>
          </a:bodyPr>
          <a:lstStyle>
            <a:lvl1pPr>
              <a:lnSpc>
                <a:spcPct val="100000"/>
              </a:lnSpc>
              <a:defRPr b="1">
                <a:solidFill>
                  <a:srgbClr val="E5E3D9"/>
                </a:solidFill>
              </a:defRPr>
            </a:lvl1pPr>
          </a:lstStyle>
          <a:p>
            <a:r>
              <a:rPr lang="en-US"/>
              <a:t>Click to edit Master title style</a:t>
            </a:r>
          </a:p>
        </p:txBody>
      </p:sp>
      <p:sp>
        <p:nvSpPr>
          <p:cNvPr id="5" name="Footer Placeholder 4"/>
          <p:cNvSpPr>
            <a:spLocks noGrp="1"/>
          </p:cNvSpPr>
          <p:nvPr>
            <p:ph type="ftr" sz="quarter" idx="11"/>
          </p:nvPr>
        </p:nvSpPr>
        <p:spPr>
          <a:xfrm>
            <a:off x="548297" y="4794572"/>
            <a:ext cx="3960000" cy="273844"/>
          </a:xfrm>
        </p:spPr>
        <p:txBody>
          <a:bodyPr/>
          <a:lstStyle>
            <a:lvl1pPr>
              <a:defRPr>
                <a:solidFill>
                  <a:srgbClr val="E5E3D9"/>
                </a:solidFill>
              </a:defRPr>
            </a:lvl1pPr>
          </a:lstStyle>
          <a:p>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60" y="980064"/>
            <a:ext cx="3725548"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60" y="2571750"/>
            <a:ext cx="3725548" cy="2059200"/>
          </a:xfrm>
          <a:prstGeom prst="rect">
            <a:avLst/>
          </a:prstGeom>
        </p:spPr>
        <p:txBody>
          <a:bodyPr lIns="91440" tIns="45720" rIns="91440" bIns="45720">
            <a:noAutofit/>
          </a:bodyPr>
          <a:lstStyle>
            <a:lvl1pPr marL="0" indent="0">
              <a:lnSpc>
                <a:spcPct val="130000"/>
              </a:lnSpc>
              <a:spcBef>
                <a:spcPts val="0"/>
              </a:spcBef>
              <a:buNone/>
              <a:defRPr sz="1200">
                <a:solidFill>
                  <a:srgbClr val="E5E3D9"/>
                </a:solidFill>
              </a:defRPr>
            </a:lvl1pPr>
          </a:lstStyle>
          <a:p>
            <a:pPr lvl="0"/>
            <a:r>
              <a:rPr lang="en-US"/>
              <a:t>Click to edit Master text styles</a:t>
            </a:r>
          </a:p>
        </p:txBody>
      </p:sp>
    </p:spTree>
    <p:extLst>
      <p:ext uri="{BB962C8B-B14F-4D97-AF65-F5344CB8AC3E}">
        <p14:creationId xmlns:p14="http://schemas.microsoft.com/office/powerpoint/2010/main" val="8367153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and picture (R) dark2">
    <p:bg>
      <p:bgPr>
        <a:solidFill>
          <a:srgbClr val="0C222C"/>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hasCustomPrompt="1"/>
          </p:nvPr>
        </p:nvSpPr>
        <p:spPr>
          <a:xfrm>
            <a:off x="4572000" y="0"/>
            <a:ext cx="4572000" cy="5143500"/>
          </a:xfrm>
        </p:spPr>
        <p:txBody>
          <a:bodyPr/>
          <a:lstStyle>
            <a:lvl1pPr>
              <a:defRPr>
                <a:solidFill>
                  <a:srgbClr val="E5E3D9"/>
                </a:solidFill>
              </a:defRPr>
            </a:lvl1pPr>
          </a:lstStyle>
          <a:p>
            <a:r>
              <a:rPr lang="en-US"/>
              <a:t>Add image from Pickit</a:t>
            </a:r>
          </a:p>
        </p:txBody>
      </p:sp>
      <p:sp>
        <p:nvSpPr>
          <p:cNvPr id="2" name="Title 1"/>
          <p:cNvSpPr>
            <a:spLocks noGrp="1"/>
          </p:cNvSpPr>
          <p:nvPr>
            <p:ph type="title"/>
          </p:nvPr>
        </p:nvSpPr>
        <p:spPr>
          <a:xfrm>
            <a:off x="547760" y="1338900"/>
            <a:ext cx="3725548" cy="917665"/>
          </a:xfrm>
        </p:spPr>
        <p:txBody>
          <a:bodyPr>
            <a:noAutofit/>
          </a:bodyPr>
          <a:lstStyle>
            <a:lvl1pPr>
              <a:lnSpc>
                <a:spcPct val="100000"/>
              </a:lnSpc>
              <a:defRPr b="1">
                <a:solidFill>
                  <a:srgbClr val="E5E3D9"/>
                </a:solidFill>
              </a:defRPr>
            </a:lvl1pPr>
          </a:lstStyle>
          <a:p>
            <a:r>
              <a:rPr lang="en-US"/>
              <a:t>Click to edit Master title style</a:t>
            </a:r>
          </a:p>
        </p:txBody>
      </p:sp>
      <p:pic>
        <p:nvPicPr>
          <p:cNvPr id="3" name="Graphic 2">
            <a:extLst>
              <a:ext uri="{FF2B5EF4-FFF2-40B4-BE49-F238E27FC236}">
                <a16:creationId xmlns:a16="http://schemas.microsoft.com/office/drawing/2014/main" id="{08CA9F33-B109-44C3-8A40-ACE6BE7B8B7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8666" y="965148"/>
            <a:ext cx="536447" cy="287378"/>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60" y="2573525"/>
            <a:ext cx="3725548" cy="2059200"/>
          </a:xfrm>
          <a:prstGeom prst="rect">
            <a:avLst/>
          </a:prstGeom>
        </p:spPr>
        <p:txBody>
          <a:bodyPr lIns="91440" tIns="45720" rIns="91440" bIns="45720">
            <a:noAutofit/>
          </a:bodyPr>
          <a:lstStyle>
            <a:lvl1pPr marL="0" indent="0">
              <a:lnSpc>
                <a:spcPct val="130000"/>
              </a:lnSpc>
              <a:spcBef>
                <a:spcPts val="0"/>
              </a:spcBef>
              <a:buNone/>
              <a:defRPr sz="1200">
                <a:solidFill>
                  <a:srgbClr val="E5E3D9"/>
                </a:solidFill>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E5C492E2-9B91-4066-ABC1-82E6C366C925}"/>
              </a:ext>
            </a:extLst>
          </p:cNvPr>
          <p:cNvSpPr>
            <a:spLocks noGrp="1"/>
          </p:cNvSpPr>
          <p:nvPr>
            <p:ph type="ftr" sz="quarter" idx="11"/>
          </p:nvPr>
        </p:nvSpPr>
        <p:spPr>
          <a:xfrm>
            <a:off x="548297" y="4794572"/>
            <a:ext cx="3960000" cy="273844"/>
          </a:xfrm>
        </p:spPr>
        <p:txBody>
          <a:bodyPr/>
          <a:lstStyle>
            <a:lvl1pPr>
              <a:defRPr>
                <a:solidFill>
                  <a:srgbClr val="E5E3D9"/>
                </a:solidFill>
              </a:defRPr>
            </a:lvl1pPr>
          </a:lstStyle>
          <a:p>
            <a:endParaRPr lang="en-US"/>
          </a:p>
        </p:txBody>
      </p:sp>
    </p:spTree>
    <p:extLst>
      <p:ext uri="{BB962C8B-B14F-4D97-AF65-F5344CB8AC3E}">
        <p14:creationId xmlns:p14="http://schemas.microsoft.com/office/powerpoint/2010/main" val="242437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E6E4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E3304-6BAC-F54C-95F8-0C234D77A6A5}"/>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2C9686EA-73DE-BF45-B3EB-0898DA103A19}"/>
              </a:ext>
            </a:extLst>
          </p:cNvPr>
          <p:cNvSpPr>
            <a:spLocks noGrp="1"/>
          </p:cNvSpPr>
          <p:nvPr>
            <p:ph type="ftr" sz="quarter" idx="10"/>
          </p:nvPr>
        </p:nvSpPr>
        <p:spPr/>
        <p:txBody>
          <a:bodyPr/>
          <a:lstStyle/>
          <a:p>
            <a:endParaRPr lang="en-US"/>
          </a:p>
        </p:txBody>
      </p:sp>
      <p:sp>
        <p:nvSpPr>
          <p:cNvPr id="4" name="Date Placeholder 3">
            <a:extLst>
              <a:ext uri="{FF2B5EF4-FFF2-40B4-BE49-F238E27FC236}">
                <a16:creationId xmlns:a16="http://schemas.microsoft.com/office/drawing/2014/main" id="{DE0D94CD-0DC9-7548-967F-D9266EC35545}"/>
              </a:ext>
            </a:extLst>
          </p:cNvPr>
          <p:cNvSpPr>
            <a:spLocks noGrp="1"/>
          </p:cNvSpPr>
          <p:nvPr>
            <p:ph type="dt" sz="half" idx="11"/>
          </p:nvPr>
        </p:nvSpPr>
        <p:spPr/>
        <p:txBody>
          <a:bodyPr/>
          <a:lstStyle/>
          <a:p>
            <a:fld id="{653E2A5E-4810-47A1-AF55-F9CE7C52FC7D}" type="datetime4">
              <a:rPr lang="en-US" smtClean="0"/>
              <a:t>January 8, 2023</a:t>
            </a:fld>
            <a:endParaRPr lang="en-US"/>
          </a:p>
        </p:txBody>
      </p:sp>
      <p:sp>
        <p:nvSpPr>
          <p:cNvPr id="5" name="Slide Number Placeholder 4">
            <a:extLst>
              <a:ext uri="{FF2B5EF4-FFF2-40B4-BE49-F238E27FC236}">
                <a16:creationId xmlns:a16="http://schemas.microsoft.com/office/drawing/2014/main" id="{22D268A7-8422-814C-8A6B-B1E5301B65E2}"/>
              </a:ext>
            </a:extLst>
          </p:cNvPr>
          <p:cNvSpPr>
            <a:spLocks noGrp="1"/>
          </p:cNvSpPr>
          <p:nvPr>
            <p:ph type="sldNum" sz="quarter" idx="12"/>
          </p:nvPr>
        </p:nvSpPr>
        <p:spPr/>
        <p:txBody>
          <a:bodyPr/>
          <a:lstStyle/>
          <a:p>
            <a:fld id="{6E737AD4-1126-44A2-B8AE-C24508FC0AC9}" type="slidenum">
              <a:rPr lang="en-US" smtClean="0"/>
              <a:pPr/>
              <a:t>‹#›</a:t>
            </a:fld>
            <a:endParaRPr lang="en-US"/>
          </a:p>
        </p:txBody>
      </p:sp>
      <p:sp>
        <p:nvSpPr>
          <p:cNvPr id="6" name="Text Placeholder 8">
            <a:extLst>
              <a:ext uri="{FF2B5EF4-FFF2-40B4-BE49-F238E27FC236}">
                <a16:creationId xmlns:a16="http://schemas.microsoft.com/office/drawing/2014/main" id="{E14712CC-B427-4E4C-AF59-0758962BCE32}"/>
              </a:ext>
            </a:extLst>
          </p:cNvPr>
          <p:cNvSpPr>
            <a:spLocks noGrp="1"/>
          </p:cNvSpPr>
          <p:nvPr>
            <p:ph type="body" sz="quarter" idx="13"/>
          </p:nvPr>
        </p:nvSpPr>
        <p:spPr>
          <a:xfrm>
            <a:off x="547759" y="333133"/>
            <a:ext cx="7985054"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367675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2793243"/>
            <a:ext cx="3943350" cy="917665"/>
          </a:xfrm>
        </p:spPr>
        <p:txBody>
          <a:bodyPr lIns="22860" tIns="11430" rIns="22860" bIns="11430" anchor="b">
            <a:noAutofit/>
          </a:bodyPr>
          <a:lstStyle>
            <a:lvl1pPr algn="l">
              <a:defRPr sz="3200" b="1">
                <a:solidFill>
                  <a:schemeClr val="bg1"/>
                </a:solidFill>
              </a:defRPr>
            </a:lvl1pPr>
          </a:lstStyle>
          <a:p>
            <a:r>
              <a:rPr lang="en-US"/>
              <a:t>Title</a:t>
            </a:r>
          </a:p>
        </p:txBody>
      </p:sp>
      <p:sp>
        <p:nvSpPr>
          <p:cNvPr id="3" name="Subtitle 2"/>
          <p:cNvSpPr>
            <a:spLocks noGrp="1"/>
          </p:cNvSpPr>
          <p:nvPr>
            <p:ph type="subTitle" idx="1" hasCustomPrompt="1"/>
          </p:nvPr>
        </p:nvSpPr>
        <p:spPr>
          <a:xfrm>
            <a:off x="4572000" y="3754094"/>
            <a:ext cx="3943350" cy="847242"/>
          </a:xfrm>
        </p:spPr>
        <p:txBody>
          <a:bodyPr lIns="22860" tIns="11430" rIns="22860" bIns="11430">
            <a:noAutofit/>
          </a:bodyPr>
          <a:lstStyle>
            <a:lvl1pPr marL="0" indent="0" algn="l">
              <a:buNone/>
              <a:defRPr sz="2000">
                <a:solidFill>
                  <a:schemeClr val="bg1"/>
                </a:solidFill>
              </a:defRPr>
            </a:lvl1pPr>
            <a:lvl2pPr marL="342815" indent="0" algn="ctr">
              <a:buNone/>
              <a:defRPr sz="1500"/>
            </a:lvl2pPr>
            <a:lvl3pPr marL="685628" indent="0" algn="ctr">
              <a:buNone/>
              <a:defRPr sz="1350"/>
            </a:lvl3pPr>
            <a:lvl4pPr marL="1028443" indent="0" algn="ctr">
              <a:buNone/>
              <a:defRPr sz="1200"/>
            </a:lvl4pPr>
            <a:lvl5pPr marL="1371257" indent="0" algn="ctr">
              <a:buNone/>
              <a:defRPr sz="1200"/>
            </a:lvl5pPr>
            <a:lvl6pPr marL="1714072" indent="0" algn="ctr">
              <a:buNone/>
              <a:defRPr sz="1200"/>
            </a:lvl6pPr>
            <a:lvl7pPr marL="2056885" indent="0" algn="ctr">
              <a:buNone/>
              <a:defRPr sz="1200"/>
            </a:lvl7pPr>
            <a:lvl8pPr marL="2399700" indent="0" algn="ctr">
              <a:buNone/>
              <a:defRPr sz="1200"/>
            </a:lvl8pPr>
            <a:lvl9pPr marL="2742515" indent="0" algn="ctr">
              <a:buNone/>
              <a:defRPr sz="1200"/>
            </a:lvl9pPr>
          </a:lstStyle>
          <a:p>
            <a:r>
              <a:rPr lang="en-US"/>
              <a:t>Subtitle</a:t>
            </a:r>
          </a:p>
        </p:txBody>
      </p:sp>
      <p:sp>
        <p:nvSpPr>
          <p:cNvPr id="4" name="Date Placeholder 3"/>
          <p:cNvSpPr>
            <a:spLocks noGrp="1"/>
          </p:cNvSpPr>
          <p:nvPr>
            <p:ph type="dt" sz="half" idx="10"/>
          </p:nvPr>
        </p:nvSpPr>
        <p:spPr>
          <a:xfrm>
            <a:off x="7051881" y="216157"/>
            <a:ext cx="1463469" cy="273844"/>
          </a:xfrm>
        </p:spPr>
        <p:txBody>
          <a:bodyPr lIns="0" tIns="11430" rIns="0" bIns="11430"/>
          <a:lstStyle>
            <a:lvl1pPr algn="r">
              <a:defRPr sz="1400">
                <a:solidFill>
                  <a:schemeClr val="bg1"/>
                </a:solidFill>
              </a:defRPr>
            </a:lvl1pPr>
          </a:lstStyle>
          <a:p>
            <a:endParaRPr lang="en-US"/>
          </a:p>
        </p:txBody>
      </p:sp>
      <p:sp>
        <p:nvSpPr>
          <p:cNvPr id="5" name="Footer Placeholder 4"/>
          <p:cNvSpPr>
            <a:spLocks noGrp="1"/>
          </p:cNvSpPr>
          <p:nvPr>
            <p:ph type="ftr" sz="quarter" idx="11"/>
          </p:nvPr>
        </p:nvSpPr>
        <p:spPr>
          <a:xfrm>
            <a:off x="4571999" y="216157"/>
            <a:ext cx="2431705" cy="273844"/>
          </a:xfrm>
        </p:spPr>
        <p:txBody>
          <a:bodyPr lIns="22860" tIns="11430" rIns="22860" bIns="11430"/>
          <a:lstStyle>
            <a:lvl1pPr algn="l">
              <a:defRPr sz="1400">
                <a:solidFill>
                  <a:schemeClr val="bg1"/>
                </a:solidFill>
              </a:defRPr>
            </a:lvl1pPr>
          </a:lstStyle>
          <a:p>
            <a:r>
              <a:rPr lang="en-US"/>
              <a:t>Internal</a:t>
            </a:r>
          </a:p>
        </p:txBody>
      </p:sp>
      <p:sp>
        <p:nvSpPr>
          <p:cNvPr id="6" name="Slide Number Placeholder 5"/>
          <p:cNvSpPr>
            <a:spLocks noGrp="1"/>
          </p:cNvSpPr>
          <p:nvPr>
            <p:ph type="sldNum" sz="quarter" idx="12"/>
          </p:nvPr>
        </p:nvSpPr>
        <p:spPr/>
        <p:txBody>
          <a:bodyPr lIns="22860" tIns="11430" rIns="22860" bIns="11430"/>
          <a:lstStyle>
            <a:lvl1pPr>
              <a:defRPr>
                <a:solidFill>
                  <a:schemeClr val="bg1"/>
                </a:solidFill>
              </a:defRPr>
            </a:lvl1pPr>
          </a:lstStyle>
          <a:p>
            <a:fld id="{6E737AD4-1126-44A2-B8AE-C24508FC0AC9}" type="slidenum">
              <a:rPr lang="en-US" smtClean="0"/>
              <a:pPr/>
              <a:t>‹#›</a:t>
            </a:fld>
            <a:endParaRPr lang="en-US"/>
          </a:p>
        </p:txBody>
      </p:sp>
      <p:pic>
        <p:nvPicPr>
          <p:cNvPr id="8" name="Graphic 7">
            <a:extLst>
              <a:ext uri="{FF2B5EF4-FFF2-40B4-BE49-F238E27FC236}">
                <a16:creationId xmlns:a16="http://schemas.microsoft.com/office/drawing/2014/main" id="{CB73EF2C-80D4-604C-A01C-82D2581B2D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8325" y="1323507"/>
            <a:ext cx="3279802" cy="658815"/>
          </a:xfrm>
          <a:prstGeom prst="rect">
            <a:avLst/>
          </a:prstGeom>
        </p:spPr>
      </p:pic>
    </p:spTree>
    <p:extLst>
      <p:ext uri="{BB962C8B-B14F-4D97-AF65-F5344CB8AC3E}">
        <p14:creationId xmlns:p14="http://schemas.microsoft.com/office/powerpoint/2010/main" val="6672151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E41C7-5CD1-8442-A05F-D48DDEDC6F8E}"/>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EDD5AD73-170A-0C44-8F29-96E8A89C11AA}"/>
              </a:ext>
            </a:extLst>
          </p:cNvPr>
          <p:cNvSpPr>
            <a:spLocks noGrp="1"/>
          </p:cNvSpPr>
          <p:nvPr>
            <p:ph type="ftr" sz="quarter" idx="10"/>
          </p:nvPr>
        </p:nvSpPr>
        <p:spPr/>
        <p:txBody>
          <a:bodyPr/>
          <a:lstStyle/>
          <a:p>
            <a:endParaRPr lang="en-US"/>
          </a:p>
        </p:txBody>
      </p:sp>
      <p:sp>
        <p:nvSpPr>
          <p:cNvPr id="4" name="Date Placeholder 3">
            <a:extLst>
              <a:ext uri="{FF2B5EF4-FFF2-40B4-BE49-F238E27FC236}">
                <a16:creationId xmlns:a16="http://schemas.microsoft.com/office/drawing/2014/main" id="{22AD3DEF-BDD1-8943-A0ED-EE31364E564B}"/>
              </a:ext>
            </a:extLst>
          </p:cNvPr>
          <p:cNvSpPr>
            <a:spLocks noGrp="1"/>
          </p:cNvSpPr>
          <p:nvPr>
            <p:ph type="dt" sz="half" idx="11"/>
          </p:nvPr>
        </p:nvSpPr>
        <p:spPr/>
        <p:txBody>
          <a:bodyPr/>
          <a:lstStyle/>
          <a:p>
            <a:fld id="{653E2A5E-4810-47A1-AF55-F9CE7C52FC7D}" type="datetime4">
              <a:rPr lang="en-US" smtClean="0"/>
              <a:t>January 8, 2023</a:t>
            </a:fld>
            <a:endParaRPr lang="en-US"/>
          </a:p>
        </p:txBody>
      </p:sp>
      <p:sp>
        <p:nvSpPr>
          <p:cNvPr id="5" name="Slide Number Placeholder 4">
            <a:extLst>
              <a:ext uri="{FF2B5EF4-FFF2-40B4-BE49-F238E27FC236}">
                <a16:creationId xmlns:a16="http://schemas.microsoft.com/office/drawing/2014/main" id="{AE912D04-6897-7549-A862-DE33269ED5F0}"/>
              </a:ext>
            </a:extLst>
          </p:cNvPr>
          <p:cNvSpPr>
            <a:spLocks noGrp="1"/>
          </p:cNvSpPr>
          <p:nvPr>
            <p:ph type="sldNum" sz="quarter" idx="12"/>
          </p:nvPr>
        </p:nvSpPr>
        <p:spPr/>
        <p:txBody>
          <a:bodyPr/>
          <a:lstStyle/>
          <a:p>
            <a:fld id="{6E737AD4-1126-44A2-B8AE-C24508FC0AC9}" type="slidenum">
              <a:rPr lang="en-US" smtClean="0"/>
              <a:pPr/>
              <a:t>‹#›</a:t>
            </a:fld>
            <a:endParaRPr lang="en-US"/>
          </a:p>
        </p:txBody>
      </p:sp>
      <p:sp>
        <p:nvSpPr>
          <p:cNvPr id="6" name="Text Placeholder 8">
            <a:extLst>
              <a:ext uri="{FF2B5EF4-FFF2-40B4-BE49-F238E27FC236}">
                <a16:creationId xmlns:a16="http://schemas.microsoft.com/office/drawing/2014/main" id="{19574F09-ADB5-CA4B-8816-87499EA81A39}"/>
              </a:ext>
            </a:extLst>
          </p:cNvPr>
          <p:cNvSpPr>
            <a:spLocks noGrp="1"/>
          </p:cNvSpPr>
          <p:nvPr>
            <p:ph type="body" sz="quarter" idx="13"/>
          </p:nvPr>
        </p:nvSpPr>
        <p:spPr>
          <a:xfrm>
            <a:off x="547759" y="333133"/>
            <a:ext cx="7985054"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18939511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arge picture top">
    <p:spTree>
      <p:nvGrpSpPr>
        <p:cNvPr id="1" name=""/>
        <p:cNvGrpSpPr/>
        <p:nvPr/>
      </p:nvGrpSpPr>
      <p:grpSpPr>
        <a:xfrm>
          <a:off x="0" y="0"/>
          <a:ext cx="0" cy="0"/>
          <a:chOff x="0" y="0"/>
          <a:chExt cx="0" cy="0"/>
        </a:xfrm>
      </p:grpSpPr>
      <p:sp>
        <p:nvSpPr>
          <p:cNvPr id="2" name="Title 1"/>
          <p:cNvSpPr>
            <a:spLocks noGrp="1"/>
          </p:cNvSpPr>
          <p:nvPr>
            <p:ph type="title"/>
          </p:nvPr>
        </p:nvSpPr>
        <p:spPr>
          <a:xfrm>
            <a:off x="552225" y="3654305"/>
            <a:ext cx="3725548" cy="917665"/>
          </a:xfrm>
        </p:spPr>
        <p:txBody>
          <a:bodyPr>
            <a:noAutofit/>
          </a:bodyPr>
          <a:lstStyle>
            <a:lvl1pPr>
              <a:lnSpc>
                <a:spcPct val="100000"/>
              </a:lnSpc>
              <a:defRPr b="1">
                <a:solidFill>
                  <a:srgbClr val="094E5D"/>
                </a:solidFill>
              </a:defRPr>
            </a:lvl1pPr>
          </a:lstStyle>
          <a:p>
            <a:r>
              <a:rPr lang="en-US"/>
              <a:t>Click to edit Master title style</a:t>
            </a:r>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52225" y="3344885"/>
            <a:ext cx="3725548"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0" y="2"/>
            <a:ext cx="9144000" cy="3129325"/>
          </a:xfrm>
        </p:spPr>
        <p:txBody>
          <a:bodyPr/>
          <a:lstStyle/>
          <a:p>
            <a:r>
              <a:rPr lang="en-US"/>
              <a:t>Click icon to add picture</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4729185" y="3344885"/>
            <a:ext cx="3803629" cy="1227084"/>
          </a:xfrm>
          <a:prstGeom prst="rect">
            <a:avLst/>
          </a:prstGeom>
        </p:spPr>
        <p:txBody>
          <a:bodyPr lIns="91440" tIns="136800" rIns="91440" bIns="45720">
            <a:noAutofit/>
          </a:bodyPr>
          <a:lstStyle>
            <a:lvl1pPr marL="0" indent="0">
              <a:lnSpc>
                <a:spcPct val="130000"/>
              </a:lnSpc>
              <a:spcBef>
                <a:spcPts val="0"/>
              </a:spcBef>
              <a:buNone/>
              <a:defRPr sz="1200">
                <a:solidFill>
                  <a:srgbClr val="094E5D"/>
                </a:solidFill>
              </a:defRPr>
            </a:lvl1pPr>
          </a:lstStyle>
          <a:p>
            <a:pPr lvl="0"/>
            <a:r>
              <a:rPr lang="en-US"/>
              <a:t>Click to edit Master text styles</a:t>
            </a:r>
          </a:p>
        </p:txBody>
      </p:sp>
      <p:pic>
        <p:nvPicPr>
          <p:cNvPr id="7" name="Picture 6" descr="A picture containing drawing&#10;&#10;Description automatically generated">
            <a:extLst>
              <a:ext uri="{FF2B5EF4-FFF2-40B4-BE49-F238E27FC236}">
                <a16:creationId xmlns:a16="http://schemas.microsoft.com/office/drawing/2014/main" id="{C826C46D-0AC2-4676-A5E0-1B574E3536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83910" y="4728570"/>
            <a:ext cx="1165252" cy="383756"/>
          </a:xfrm>
          <a:prstGeom prst="rect">
            <a:avLst/>
          </a:prstGeom>
        </p:spPr>
      </p:pic>
    </p:spTree>
    <p:extLst>
      <p:ext uri="{BB962C8B-B14F-4D97-AF65-F5344CB8AC3E}">
        <p14:creationId xmlns:p14="http://schemas.microsoft.com/office/powerpoint/2010/main" val="21604068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wo content divided">
    <p:spTree>
      <p:nvGrpSpPr>
        <p:cNvPr id="1" name=""/>
        <p:cNvGrpSpPr/>
        <p:nvPr/>
      </p:nvGrpSpPr>
      <p:grpSpPr>
        <a:xfrm>
          <a:off x="0" y="0"/>
          <a:ext cx="0" cy="0"/>
          <a:chOff x="0" y="0"/>
          <a:chExt cx="0" cy="0"/>
        </a:xfrm>
      </p:grpSpPr>
      <p:sp>
        <p:nvSpPr>
          <p:cNvPr id="2" name="Title 1"/>
          <p:cNvSpPr>
            <a:spLocks noGrp="1"/>
          </p:cNvSpPr>
          <p:nvPr>
            <p:ph type="title"/>
          </p:nvPr>
        </p:nvSpPr>
        <p:spPr>
          <a:xfrm>
            <a:off x="687679" y="480991"/>
            <a:ext cx="7767446" cy="476147"/>
          </a:xfrm>
        </p:spPr>
        <p:txBody>
          <a:bodyPr anchor="b"/>
          <a:lstStyle>
            <a:lvl1pPr algn="ctr">
              <a:defRPr/>
            </a:lvl1pPr>
          </a:lstStyle>
          <a:p>
            <a:r>
              <a:rPr lang="en-US"/>
              <a:t>Click to edit Master title style</a:t>
            </a:r>
          </a:p>
        </p:txBody>
      </p:sp>
      <p:sp>
        <p:nvSpPr>
          <p:cNvPr id="3" name="Content Placeholder 2"/>
          <p:cNvSpPr>
            <a:spLocks noGrp="1"/>
          </p:cNvSpPr>
          <p:nvPr>
            <p:ph sz="half" idx="1"/>
          </p:nvPr>
        </p:nvSpPr>
        <p:spPr>
          <a:xfrm>
            <a:off x="687680" y="1740719"/>
            <a:ext cx="3545903" cy="2899149"/>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4" name="Content Placeholder 3"/>
          <p:cNvSpPr>
            <a:spLocks noGrp="1"/>
          </p:cNvSpPr>
          <p:nvPr>
            <p:ph sz="half" idx="2"/>
          </p:nvPr>
        </p:nvSpPr>
        <p:spPr>
          <a:xfrm>
            <a:off x="4909224" y="1740974"/>
            <a:ext cx="3545902" cy="2898893"/>
          </a:xfrm>
        </p:spPr>
        <p:txBody>
          <a:bodyPr>
            <a:noAutofit/>
          </a:bodyPr>
          <a:lstStyle>
            <a:lvl1pPr marL="0" indent="0">
              <a:lnSpc>
                <a:spcPct val="130000"/>
              </a:lnSpc>
              <a:spcBef>
                <a:spcPts val="0"/>
              </a:spcBef>
              <a:buNone/>
              <a:defRPr sz="1200"/>
            </a:lvl1pPr>
            <a:lvl2pPr>
              <a:defRPr sz="1200"/>
            </a:lvl2pPr>
            <a:lvl3pPr>
              <a:defRPr sz="1200"/>
            </a:lvl3pPr>
            <a:lvl4pPr>
              <a:defRPr sz="1200"/>
            </a:lvl4pPr>
            <a:lvl5pPr>
              <a:defRPr sz="1200"/>
            </a:lvl5pPr>
          </a:lstStyle>
          <a:p>
            <a:pPr lvl="0"/>
            <a:r>
              <a:rPr lang="en-US"/>
              <a:t>Click to edit Master text styles</a:t>
            </a:r>
          </a:p>
        </p:txBody>
      </p:sp>
      <p:sp>
        <p:nvSpPr>
          <p:cNvPr id="5" name="Date Placeholder 4"/>
          <p:cNvSpPr>
            <a:spLocks noGrp="1"/>
          </p:cNvSpPr>
          <p:nvPr>
            <p:ph type="dt" sz="half" idx="10"/>
          </p:nvPr>
        </p:nvSpPr>
        <p:spPr/>
        <p:txBody>
          <a:bodyPr/>
          <a:lstStyle/>
          <a:p>
            <a:fld id="{318255F8-DA0C-45C8-8014-E406C7BA3B4B}" type="datetime4">
              <a:rPr lang="en-US" smtClean="0"/>
              <a:t>January 8, 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37AD4-1126-44A2-B8AE-C24508FC0AC9}" type="slidenum">
              <a:rPr lang="en-US" smtClean="0"/>
              <a:t>‹#›</a:t>
            </a:fld>
            <a:endParaRPr lang="en-US"/>
          </a:p>
        </p:txBody>
      </p:sp>
      <p:sp>
        <p:nvSpPr>
          <p:cNvPr id="15" name="Text Placeholder 14">
            <a:extLst>
              <a:ext uri="{FF2B5EF4-FFF2-40B4-BE49-F238E27FC236}">
                <a16:creationId xmlns:a16="http://schemas.microsoft.com/office/drawing/2014/main" id="{08AEB628-9048-44D7-B88A-F308ABAC721A}"/>
              </a:ext>
            </a:extLst>
          </p:cNvPr>
          <p:cNvSpPr>
            <a:spLocks noGrp="1"/>
          </p:cNvSpPr>
          <p:nvPr>
            <p:ph type="body" sz="quarter" idx="13" hasCustomPrompt="1"/>
          </p:nvPr>
        </p:nvSpPr>
        <p:spPr>
          <a:xfrm>
            <a:off x="687679" y="1397282"/>
            <a:ext cx="3546140" cy="286554"/>
          </a:xfrm>
        </p:spPr>
        <p:txBody>
          <a:bodyPr anchor="b">
            <a:noAutofit/>
          </a:bodyPr>
          <a:lstStyle>
            <a:lvl1pPr marL="0" indent="0">
              <a:buNone/>
              <a:defRPr sz="1600" b="1"/>
            </a:lvl1pPr>
          </a:lstStyle>
          <a:p>
            <a:pPr lvl="0"/>
            <a:r>
              <a:rPr lang="en-US"/>
              <a:t>1.</a:t>
            </a:r>
          </a:p>
        </p:txBody>
      </p:sp>
      <p:sp>
        <p:nvSpPr>
          <p:cNvPr id="16" name="Text Placeholder 14">
            <a:extLst>
              <a:ext uri="{FF2B5EF4-FFF2-40B4-BE49-F238E27FC236}">
                <a16:creationId xmlns:a16="http://schemas.microsoft.com/office/drawing/2014/main" id="{E26445D3-AD7C-422F-817D-E1B0CAA70059}"/>
              </a:ext>
            </a:extLst>
          </p:cNvPr>
          <p:cNvSpPr>
            <a:spLocks noGrp="1"/>
          </p:cNvSpPr>
          <p:nvPr>
            <p:ph type="body" sz="quarter" idx="14" hasCustomPrompt="1"/>
          </p:nvPr>
        </p:nvSpPr>
        <p:spPr>
          <a:xfrm>
            <a:off x="4908991" y="1397282"/>
            <a:ext cx="3546140" cy="286554"/>
          </a:xfrm>
        </p:spPr>
        <p:txBody>
          <a:bodyPr anchor="b">
            <a:noAutofit/>
          </a:bodyPr>
          <a:lstStyle>
            <a:lvl1pPr marL="0" indent="0">
              <a:buNone/>
              <a:defRPr sz="1600" b="1"/>
            </a:lvl1pPr>
          </a:lstStyle>
          <a:p>
            <a:pPr lvl="0"/>
            <a:r>
              <a:rPr lang="en-US"/>
              <a:t>2.</a:t>
            </a:r>
          </a:p>
        </p:txBody>
      </p:sp>
      <p:cxnSp>
        <p:nvCxnSpPr>
          <p:cNvPr id="12" name="Straight Connector 11">
            <a:extLst>
              <a:ext uri="{FF2B5EF4-FFF2-40B4-BE49-F238E27FC236}">
                <a16:creationId xmlns:a16="http://schemas.microsoft.com/office/drawing/2014/main" id="{DEA8ACF8-CC5E-2340-9A5F-4E6DE474C998}"/>
              </a:ext>
            </a:extLst>
          </p:cNvPr>
          <p:cNvCxnSpPr>
            <a:cxnSpLocks/>
          </p:cNvCxnSpPr>
          <p:nvPr userDrawn="1"/>
        </p:nvCxnSpPr>
        <p:spPr>
          <a:xfrm>
            <a:off x="4571402" y="1467984"/>
            <a:ext cx="0" cy="2922359"/>
          </a:xfrm>
          <a:prstGeom prst="line">
            <a:avLst/>
          </a:prstGeom>
          <a:ln w="60325"/>
        </p:spPr>
        <p:style>
          <a:lnRef idx="1">
            <a:schemeClr val="accent1"/>
          </a:lnRef>
          <a:fillRef idx="0">
            <a:schemeClr val="accent1"/>
          </a:fillRef>
          <a:effectRef idx="0">
            <a:schemeClr val="accent1"/>
          </a:effectRef>
          <a:fontRef idx="minor">
            <a:schemeClr val="tx1"/>
          </a:fontRef>
        </p:style>
      </p:cxnSp>
      <p:pic>
        <p:nvPicPr>
          <p:cNvPr id="13" name="Picture 12" descr="A picture containing drawing&#10;&#10;Description automatically generated">
            <a:extLst>
              <a:ext uri="{FF2B5EF4-FFF2-40B4-BE49-F238E27FC236}">
                <a16:creationId xmlns:a16="http://schemas.microsoft.com/office/drawing/2014/main" id="{4CBBA6E2-7AAC-467E-A496-C74277A100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83910" y="4728570"/>
            <a:ext cx="1165252" cy="383756"/>
          </a:xfrm>
          <a:prstGeom prst="rect">
            <a:avLst/>
          </a:prstGeom>
        </p:spPr>
      </p:pic>
    </p:spTree>
    <p:extLst>
      <p:ext uri="{BB962C8B-B14F-4D97-AF65-F5344CB8AC3E}">
        <p14:creationId xmlns:p14="http://schemas.microsoft.com/office/powerpoint/2010/main" val="1495118489"/>
      </p:ext>
    </p:extLst>
  </p:cSld>
  <p:clrMapOvr>
    <a:masterClrMapping/>
  </p:clrMapOvr>
  <p:extLst>
    <p:ext uri="{DCECCB84-F9BA-43D5-87BE-67443E8EF086}">
      <p15:sldGuideLst xmlns:p15="http://schemas.microsoft.com/office/powerpoint/2012/main">
        <p15:guide id="1" orient="horz" pos="872">
          <p15:clr>
            <a:srgbClr val="FBAE40"/>
          </p15:clr>
        </p15:guide>
        <p15:guide id="2" orient="horz" pos="291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four content divided">
    <p:spTree>
      <p:nvGrpSpPr>
        <p:cNvPr id="1" name=""/>
        <p:cNvGrpSpPr/>
        <p:nvPr/>
      </p:nvGrpSpPr>
      <p:grpSpPr>
        <a:xfrm>
          <a:off x="0" y="0"/>
          <a:ext cx="0" cy="0"/>
          <a:chOff x="0" y="0"/>
          <a:chExt cx="0" cy="0"/>
        </a:xfrm>
      </p:grpSpPr>
      <p:sp>
        <p:nvSpPr>
          <p:cNvPr id="2" name="Title 1"/>
          <p:cNvSpPr>
            <a:spLocks noGrp="1"/>
          </p:cNvSpPr>
          <p:nvPr>
            <p:ph type="title"/>
          </p:nvPr>
        </p:nvSpPr>
        <p:spPr>
          <a:xfrm>
            <a:off x="687680" y="480991"/>
            <a:ext cx="7767215" cy="476147"/>
          </a:xfrm>
        </p:spPr>
        <p:txBody>
          <a:bodyPr anchor="b"/>
          <a:lstStyle>
            <a:lvl1pPr algn="ctr">
              <a:defRPr/>
            </a:lvl1pPr>
          </a:lstStyle>
          <a:p>
            <a:r>
              <a:rPr lang="en-US"/>
              <a:t>Click to edit Master title style</a:t>
            </a:r>
          </a:p>
        </p:txBody>
      </p:sp>
      <p:sp>
        <p:nvSpPr>
          <p:cNvPr id="3" name="Content Placeholder 2"/>
          <p:cNvSpPr>
            <a:spLocks noGrp="1"/>
          </p:cNvSpPr>
          <p:nvPr>
            <p:ph sz="half" idx="1"/>
          </p:nvPr>
        </p:nvSpPr>
        <p:spPr>
          <a:xfrm>
            <a:off x="687680" y="1740973"/>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5" name="Date Placeholder 4"/>
          <p:cNvSpPr>
            <a:spLocks noGrp="1"/>
          </p:cNvSpPr>
          <p:nvPr>
            <p:ph type="dt" sz="half" idx="10"/>
          </p:nvPr>
        </p:nvSpPr>
        <p:spPr/>
        <p:txBody>
          <a:bodyPr/>
          <a:lstStyle/>
          <a:p>
            <a:fld id="{9B012269-E824-46D4-901A-C9A3E3FB73C5}" type="datetime4">
              <a:rPr lang="en-US" smtClean="0"/>
              <a:t>January 8, 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37AD4-1126-44A2-B8AE-C24508FC0AC9}" type="slidenum">
              <a:rPr lang="en-US" smtClean="0"/>
              <a:t>‹#›</a:t>
            </a:fld>
            <a:endParaRPr lang="en-US"/>
          </a:p>
        </p:txBody>
      </p:sp>
      <p:cxnSp>
        <p:nvCxnSpPr>
          <p:cNvPr id="10" name="Straight Connector 9">
            <a:extLst>
              <a:ext uri="{FF2B5EF4-FFF2-40B4-BE49-F238E27FC236}">
                <a16:creationId xmlns:a16="http://schemas.microsoft.com/office/drawing/2014/main" id="{A7A595EC-0361-49B6-81CA-04FD6F9F6BFF}"/>
              </a:ext>
            </a:extLst>
          </p:cNvPr>
          <p:cNvCxnSpPr>
            <a:cxnSpLocks/>
          </p:cNvCxnSpPr>
          <p:nvPr userDrawn="1"/>
        </p:nvCxnSpPr>
        <p:spPr>
          <a:xfrm>
            <a:off x="4571404" y="1467984"/>
            <a:ext cx="0" cy="2922359"/>
          </a:xfrm>
          <a:prstGeom prst="line">
            <a:avLst/>
          </a:prstGeom>
          <a:ln w="60325"/>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08AEB628-9048-44D7-B88A-F308ABAC721A}"/>
              </a:ext>
            </a:extLst>
          </p:cNvPr>
          <p:cNvSpPr>
            <a:spLocks noGrp="1"/>
          </p:cNvSpPr>
          <p:nvPr>
            <p:ph type="body" sz="quarter" idx="13"/>
          </p:nvPr>
        </p:nvSpPr>
        <p:spPr>
          <a:xfrm>
            <a:off x="687679" y="1397281"/>
            <a:ext cx="3546140" cy="286554"/>
          </a:xfrm>
        </p:spPr>
        <p:txBody>
          <a:bodyPr anchor="b">
            <a:noAutofit/>
          </a:bodyPr>
          <a:lstStyle>
            <a:lvl1pPr marL="0" indent="0">
              <a:buNone/>
              <a:defRPr sz="1600" b="1"/>
            </a:lvl1pPr>
          </a:lstStyle>
          <a:p>
            <a:pPr lvl="0"/>
            <a:r>
              <a:rPr lang="en-US"/>
              <a:t>Click to edit Master text styles</a:t>
            </a:r>
          </a:p>
        </p:txBody>
      </p:sp>
      <p:sp>
        <p:nvSpPr>
          <p:cNvPr id="12" name="Content Placeholder 2">
            <a:extLst>
              <a:ext uri="{FF2B5EF4-FFF2-40B4-BE49-F238E27FC236}">
                <a16:creationId xmlns:a16="http://schemas.microsoft.com/office/drawing/2014/main" id="{35C0175F-E72E-49A4-8ADB-2C14D8F09A33}"/>
              </a:ext>
            </a:extLst>
          </p:cNvPr>
          <p:cNvSpPr>
            <a:spLocks noGrp="1"/>
          </p:cNvSpPr>
          <p:nvPr>
            <p:ph sz="half" idx="15"/>
          </p:nvPr>
        </p:nvSpPr>
        <p:spPr>
          <a:xfrm>
            <a:off x="687680" y="3372976"/>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13" name="Text Placeholder 14">
            <a:extLst>
              <a:ext uri="{FF2B5EF4-FFF2-40B4-BE49-F238E27FC236}">
                <a16:creationId xmlns:a16="http://schemas.microsoft.com/office/drawing/2014/main" id="{9E4EF244-21DA-47B2-8F0D-BEEF10E60930}"/>
              </a:ext>
            </a:extLst>
          </p:cNvPr>
          <p:cNvSpPr>
            <a:spLocks noGrp="1"/>
          </p:cNvSpPr>
          <p:nvPr>
            <p:ph type="body" sz="quarter" idx="16"/>
          </p:nvPr>
        </p:nvSpPr>
        <p:spPr>
          <a:xfrm>
            <a:off x="687679" y="3043572"/>
            <a:ext cx="3546140" cy="286554"/>
          </a:xfrm>
        </p:spPr>
        <p:txBody>
          <a:bodyPr anchor="b">
            <a:noAutofit/>
          </a:bodyPr>
          <a:lstStyle>
            <a:lvl1pPr marL="0" indent="0">
              <a:buNone/>
              <a:defRPr sz="1600" b="1"/>
            </a:lvl1pPr>
          </a:lstStyle>
          <a:p>
            <a:pPr lvl="0"/>
            <a:r>
              <a:rPr lang="en-US"/>
              <a:t>Click to edit Master text styles</a:t>
            </a:r>
          </a:p>
        </p:txBody>
      </p:sp>
      <p:sp>
        <p:nvSpPr>
          <p:cNvPr id="17" name="Content Placeholder 2">
            <a:extLst>
              <a:ext uri="{FF2B5EF4-FFF2-40B4-BE49-F238E27FC236}">
                <a16:creationId xmlns:a16="http://schemas.microsoft.com/office/drawing/2014/main" id="{407EE901-C051-4CE5-ABB1-E28A86379199}"/>
              </a:ext>
            </a:extLst>
          </p:cNvPr>
          <p:cNvSpPr>
            <a:spLocks noGrp="1"/>
          </p:cNvSpPr>
          <p:nvPr>
            <p:ph sz="half" idx="17"/>
          </p:nvPr>
        </p:nvSpPr>
        <p:spPr>
          <a:xfrm>
            <a:off x="4908992" y="1740973"/>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18" name="Text Placeholder 14">
            <a:extLst>
              <a:ext uri="{FF2B5EF4-FFF2-40B4-BE49-F238E27FC236}">
                <a16:creationId xmlns:a16="http://schemas.microsoft.com/office/drawing/2014/main" id="{A765E099-EC2C-4736-BCF0-CC11535AC0E4}"/>
              </a:ext>
            </a:extLst>
          </p:cNvPr>
          <p:cNvSpPr>
            <a:spLocks noGrp="1"/>
          </p:cNvSpPr>
          <p:nvPr>
            <p:ph type="body" sz="quarter" idx="18"/>
          </p:nvPr>
        </p:nvSpPr>
        <p:spPr>
          <a:xfrm>
            <a:off x="4908991" y="1397281"/>
            <a:ext cx="3546140" cy="286554"/>
          </a:xfrm>
        </p:spPr>
        <p:txBody>
          <a:bodyPr anchor="b">
            <a:noAutofit/>
          </a:bodyPr>
          <a:lstStyle>
            <a:lvl1pPr marL="0" indent="0">
              <a:buNone/>
              <a:defRPr sz="1600" b="1"/>
            </a:lvl1pPr>
          </a:lstStyle>
          <a:p>
            <a:pPr lvl="0"/>
            <a:r>
              <a:rPr lang="en-US"/>
              <a:t>Click to edit Master text styles</a:t>
            </a:r>
          </a:p>
        </p:txBody>
      </p:sp>
      <p:sp>
        <p:nvSpPr>
          <p:cNvPr id="19" name="Content Placeholder 2">
            <a:extLst>
              <a:ext uri="{FF2B5EF4-FFF2-40B4-BE49-F238E27FC236}">
                <a16:creationId xmlns:a16="http://schemas.microsoft.com/office/drawing/2014/main" id="{ECBDDE2C-2C54-450D-8BA1-3C6DC3BB929E}"/>
              </a:ext>
            </a:extLst>
          </p:cNvPr>
          <p:cNvSpPr>
            <a:spLocks noGrp="1"/>
          </p:cNvSpPr>
          <p:nvPr>
            <p:ph sz="half" idx="19"/>
          </p:nvPr>
        </p:nvSpPr>
        <p:spPr>
          <a:xfrm>
            <a:off x="4908992" y="3372976"/>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20" name="Text Placeholder 14">
            <a:extLst>
              <a:ext uri="{FF2B5EF4-FFF2-40B4-BE49-F238E27FC236}">
                <a16:creationId xmlns:a16="http://schemas.microsoft.com/office/drawing/2014/main" id="{8ACC96FB-9901-410D-9DD5-2E2E794E0C54}"/>
              </a:ext>
            </a:extLst>
          </p:cNvPr>
          <p:cNvSpPr>
            <a:spLocks noGrp="1"/>
          </p:cNvSpPr>
          <p:nvPr>
            <p:ph type="body" sz="quarter" idx="20"/>
          </p:nvPr>
        </p:nvSpPr>
        <p:spPr>
          <a:xfrm>
            <a:off x="4908991" y="3043572"/>
            <a:ext cx="3546140" cy="286554"/>
          </a:xfrm>
        </p:spPr>
        <p:txBody>
          <a:bodyPr anchor="b">
            <a:noAutofit/>
          </a:bodyPr>
          <a:lstStyle>
            <a:lvl1pPr marL="0" indent="0">
              <a:buNone/>
              <a:defRPr sz="1600" b="1"/>
            </a:lvl1pPr>
          </a:lstStyle>
          <a:p>
            <a:pPr lvl="0"/>
            <a:r>
              <a:rPr lang="en-US"/>
              <a:t>Click to edit Master text styles</a:t>
            </a:r>
          </a:p>
        </p:txBody>
      </p:sp>
      <p:pic>
        <p:nvPicPr>
          <p:cNvPr id="21" name="Picture 20" descr="A picture containing drawing&#10;&#10;Description automatically generated">
            <a:extLst>
              <a:ext uri="{FF2B5EF4-FFF2-40B4-BE49-F238E27FC236}">
                <a16:creationId xmlns:a16="http://schemas.microsoft.com/office/drawing/2014/main" id="{32DC65F4-7004-4F22-9399-10C49CB13A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83910" y="4728570"/>
            <a:ext cx="1165252" cy="383756"/>
          </a:xfrm>
          <a:prstGeom prst="rect">
            <a:avLst/>
          </a:prstGeom>
        </p:spPr>
      </p:pic>
    </p:spTree>
    <p:extLst>
      <p:ext uri="{BB962C8B-B14F-4D97-AF65-F5344CB8AC3E}">
        <p14:creationId xmlns:p14="http://schemas.microsoft.com/office/powerpoint/2010/main" val="3261326043"/>
      </p:ext>
    </p:extLst>
  </p:cSld>
  <p:clrMapOvr>
    <a:masterClrMapping/>
  </p:clrMapOvr>
  <p:extLst>
    <p:ext uri="{DCECCB84-F9BA-43D5-87BE-67443E8EF086}">
      <p15:sldGuideLst xmlns:p15="http://schemas.microsoft.com/office/powerpoint/2012/main">
        <p15:guide id="1" orient="horz" pos="872">
          <p15:clr>
            <a:srgbClr val="FBAE40"/>
          </p15:clr>
        </p15:guide>
        <p15:guide id="2" orient="horz" pos="291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CC99B31-A66A-4439-AA2F-A4B2D9C31C36}" type="datetime4">
              <a:rPr lang="en-US" smtClean="0"/>
              <a:t>January 8, 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37AD4-1126-44A2-B8AE-C24508FC0AC9}" type="slidenum">
              <a:rPr lang="en-US" smtClean="0"/>
              <a:t>‹#›</a:t>
            </a:fld>
            <a:endParaRPr lang="en-US"/>
          </a:p>
        </p:txBody>
      </p:sp>
      <p:sp>
        <p:nvSpPr>
          <p:cNvPr id="13" name="Text Placeholder 14">
            <a:extLst>
              <a:ext uri="{FF2B5EF4-FFF2-40B4-BE49-F238E27FC236}">
                <a16:creationId xmlns:a16="http://schemas.microsoft.com/office/drawing/2014/main" id="{9E4EF244-21DA-47B2-8F0D-BEEF10E60930}"/>
              </a:ext>
            </a:extLst>
          </p:cNvPr>
          <p:cNvSpPr>
            <a:spLocks noGrp="1"/>
          </p:cNvSpPr>
          <p:nvPr>
            <p:ph type="body" sz="quarter" idx="16"/>
          </p:nvPr>
        </p:nvSpPr>
        <p:spPr>
          <a:xfrm>
            <a:off x="687679" y="2662409"/>
            <a:ext cx="2268000" cy="286554"/>
          </a:xfrm>
        </p:spPr>
        <p:txBody>
          <a:bodyPr anchor="b">
            <a:noAutofit/>
          </a:bodyPr>
          <a:lstStyle>
            <a:lvl1pPr marL="0" indent="0" algn="ctr">
              <a:buNone/>
              <a:defRPr sz="1600" b="1"/>
            </a:lvl1pPr>
          </a:lstStyle>
          <a:p>
            <a:pPr lvl="0"/>
            <a:r>
              <a:rPr lang="en-US"/>
              <a:t>Click to edit Master text styles</a:t>
            </a:r>
          </a:p>
        </p:txBody>
      </p:sp>
      <p:sp>
        <p:nvSpPr>
          <p:cNvPr id="9" name="Picture Placeholder 8">
            <a:extLst>
              <a:ext uri="{FF2B5EF4-FFF2-40B4-BE49-F238E27FC236}">
                <a16:creationId xmlns:a16="http://schemas.microsoft.com/office/drawing/2014/main" id="{804F1AA4-191D-4952-B274-A780EDB74A5E}"/>
              </a:ext>
            </a:extLst>
          </p:cNvPr>
          <p:cNvSpPr>
            <a:spLocks noGrp="1"/>
          </p:cNvSpPr>
          <p:nvPr>
            <p:ph type="pic" sz="quarter" idx="17" hasCustomPrompt="1"/>
          </p:nvPr>
        </p:nvSpPr>
        <p:spPr>
          <a:xfrm>
            <a:off x="1409150" y="1589559"/>
            <a:ext cx="825061" cy="828167"/>
          </a:xfrm>
        </p:spPr>
        <p:txBody>
          <a:bodyPr/>
          <a:lstStyle>
            <a:lvl1pPr>
              <a:defRPr/>
            </a:lvl1pPr>
          </a:lstStyle>
          <a:p>
            <a:r>
              <a:rPr lang="en-US"/>
              <a:t>Add image from </a:t>
            </a:r>
            <a:r>
              <a:rPr lang="en-US" err="1"/>
              <a:t>Pickit</a:t>
            </a:r>
            <a:endParaRPr lang="en-US"/>
          </a:p>
        </p:txBody>
      </p:sp>
      <p:sp>
        <p:nvSpPr>
          <p:cNvPr id="21" name="Picture Placeholder 8">
            <a:extLst>
              <a:ext uri="{FF2B5EF4-FFF2-40B4-BE49-F238E27FC236}">
                <a16:creationId xmlns:a16="http://schemas.microsoft.com/office/drawing/2014/main" id="{6ABA2140-291F-484E-A46C-B34C10995B67}"/>
              </a:ext>
            </a:extLst>
          </p:cNvPr>
          <p:cNvSpPr>
            <a:spLocks noGrp="1"/>
          </p:cNvSpPr>
          <p:nvPr>
            <p:ph type="pic" sz="quarter" idx="18" hasCustomPrompt="1"/>
          </p:nvPr>
        </p:nvSpPr>
        <p:spPr>
          <a:xfrm>
            <a:off x="4159471" y="1589559"/>
            <a:ext cx="825061" cy="828167"/>
          </a:xfrm>
        </p:spPr>
        <p:txBody>
          <a:bodyPr/>
          <a:lstStyle>
            <a:lvl1pPr>
              <a:defRPr/>
            </a:lvl1pPr>
          </a:lstStyle>
          <a:p>
            <a:r>
              <a:rPr lang="en-US"/>
              <a:t>Add image from </a:t>
            </a:r>
            <a:r>
              <a:rPr lang="en-US" err="1"/>
              <a:t>Pickit</a:t>
            </a:r>
            <a:endParaRPr lang="en-US"/>
          </a:p>
        </p:txBody>
      </p:sp>
      <p:sp>
        <p:nvSpPr>
          <p:cNvPr id="22" name="Picture Placeholder 8">
            <a:extLst>
              <a:ext uri="{FF2B5EF4-FFF2-40B4-BE49-F238E27FC236}">
                <a16:creationId xmlns:a16="http://schemas.microsoft.com/office/drawing/2014/main" id="{577E2EC7-038C-494F-8D0B-691B0805A455}"/>
              </a:ext>
            </a:extLst>
          </p:cNvPr>
          <p:cNvSpPr>
            <a:spLocks noGrp="1"/>
          </p:cNvSpPr>
          <p:nvPr>
            <p:ph type="pic" sz="quarter" idx="19" hasCustomPrompt="1"/>
          </p:nvPr>
        </p:nvSpPr>
        <p:spPr>
          <a:xfrm>
            <a:off x="6904411" y="1589559"/>
            <a:ext cx="825061" cy="828167"/>
          </a:xfrm>
        </p:spPr>
        <p:txBody>
          <a:bodyPr/>
          <a:lstStyle>
            <a:lvl1pPr>
              <a:defRPr/>
            </a:lvl1pPr>
          </a:lstStyle>
          <a:p>
            <a:r>
              <a:rPr lang="en-US"/>
              <a:t>Add image from Pickit</a:t>
            </a:r>
          </a:p>
        </p:txBody>
      </p:sp>
      <p:sp>
        <p:nvSpPr>
          <p:cNvPr id="24" name="Text Placeholder 14">
            <a:extLst>
              <a:ext uri="{FF2B5EF4-FFF2-40B4-BE49-F238E27FC236}">
                <a16:creationId xmlns:a16="http://schemas.microsoft.com/office/drawing/2014/main" id="{5D0DEB43-7FB7-4048-895E-21C26525E30B}"/>
              </a:ext>
            </a:extLst>
          </p:cNvPr>
          <p:cNvSpPr>
            <a:spLocks noGrp="1"/>
          </p:cNvSpPr>
          <p:nvPr>
            <p:ph type="body" sz="quarter" idx="21"/>
          </p:nvPr>
        </p:nvSpPr>
        <p:spPr>
          <a:xfrm>
            <a:off x="3438000" y="2662408"/>
            <a:ext cx="2268000" cy="286554"/>
          </a:xfrm>
        </p:spPr>
        <p:txBody>
          <a:bodyPr anchor="b">
            <a:noAutofit/>
          </a:bodyPr>
          <a:lstStyle>
            <a:lvl1pPr marL="0" indent="0" algn="ctr">
              <a:buNone/>
              <a:defRPr sz="1600" b="1"/>
            </a:lvl1pPr>
          </a:lstStyle>
          <a:p>
            <a:pPr lvl="0"/>
            <a:r>
              <a:rPr lang="en-US"/>
              <a:t>Click to edit Master text styles</a:t>
            </a:r>
          </a:p>
        </p:txBody>
      </p:sp>
      <p:sp>
        <p:nvSpPr>
          <p:cNvPr id="26" name="Text Placeholder 14">
            <a:extLst>
              <a:ext uri="{FF2B5EF4-FFF2-40B4-BE49-F238E27FC236}">
                <a16:creationId xmlns:a16="http://schemas.microsoft.com/office/drawing/2014/main" id="{D7FCC674-D252-4B15-B916-261003ECB4AB}"/>
              </a:ext>
            </a:extLst>
          </p:cNvPr>
          <p:cNvSpPr>
            <a:spLocks noGrp="1"/>
          </p:cNvSpPr>
          <p:nvPr>
            <p:ph type="body" sz="quarter" idx="23"/>
          </p:nvPr>
        </p:nvSpPr>
        <p:spPr>
          <a:xfrm>
            <a:off x="6182940" y="2662409"/>
            <a:ext cx="2268000" cy="286554"/>
          </a:xfrm>
        </p:spPr>
        <p:txBody>
          <a:bodyPr anchor="b">
            <a:noAutofit/>
          </a:bodyPr>
          <a:lstStyle>
            <a:lvl1pPr marL="0" indent="0" algn="ctr">
              <a:buNone/>
              <a:defRPr sz="1600" b="1"/>
            </a:lvl1pPr>
          </a:lstStyle>
          <a:p>
            <a:pPr lvl="0"/>
            <a:r>
              <a:rPr lang="en-US"/>
              <a:t>Click to edit Master text styles</a:t>
            </a:r>
          </a:p>
        </p:txBody>
      </p:sp>
      <p:sp>
        <p:nvSpPr>
          <p:cNvPr id="11" name="Text Placeholder 10">
            <a:extLst>
              <a:ext uri="{FF2B5EF4-FFF2-40B4-BE49-F238E27FC236}">
                <a16:creationId xmlns:a16="http://schemas.microsoft.com/office/drawing/2014/main" id="{9191F145-A3F9-4328-A078-A9D1A2785309}"/>
              </a:ext>
            </a:extLst>
          </p:cNvPr>
          <p:cNvSpPr>
            <a:spLocks noGrp="1"/>
          </p:cNvSpPr>
          <p:nvPr>
            <p:ph type="body" sz="quarter" idx="24"/>
          </p:nvPr>
        </p:nvSpPr>
        <p:spPr>
          <a:xfrm>
            <a:off x="687678" y="3000563"/>
            <a:ext cx="2268000" cy="1632162"/>
          </a:xfrm>
          <a:prstGeom prst="rect">
            <a:avLst/>
          </a:prstGeom>
        </p:spPr>
        <p:txBody>
          <a:bodyPr lIns="91440" tIns="45720" rIns="91440" bIns="45720"/>
          <a:lstStyle>
            <a:lvl1pPr marL="0" indent="0">
              <a:lnSpc>
                <a:spcPct val="130000"/>
              </a:lnSpc>
              <a:spcBef>
                <a:spcPts val="0"/>
              </a:spcBef>
              <a:buNone/>
              <a:defRPr sz="1200"/>
            </a:lvl1pPr>
          </a:lstStyle>
          <a:p>
            <a:pPr lvl="0"/>
            <a:r>
              <a:rPr lang="en-US"/>
              <a:t>Click to edit Master text styles</a:t>
            </a:r>
          </a:p>
        </p:txBody>
      </p:sp>
      <p:sp>
        <p:nvSpPr>
          <p:cNvPr id="14" name="Text Placeholder 13">
            <a:extLst>
              <a:ext uri="{FF2B5EF4-FFF2-40B4-BE49-F238E27FC236}">
                <a16:creationId xmlns:a16="http://schemas.microsoft.com/office/drawing/2014/main" id="{52FD7CC3-59D3-45DD-AF61-A26D138927C2}"/>
              </a:ext>
            </a:extLst>
          </p:cNvPr>
          <p:cNvSpPr>
            <a:spLocks noGrp="1"/>
          </p:cNvSpPr>
          <p:nvPr>
            <p:ph type="body" sz="quarter" idx="25"/>
          </p:nvPr>
        </p:nvSpPr>
        <p:spPr>
          <a:xfrm>
            <a:off x="3438000" y="3000563"/>
            <a:ext cx="2268000" cy="1632162"/>
          </a:xfrm>
          <a:prstGeom prst="rect">
            <a:avLst/>
          </a:prstGeom>
        </p:spPr>
        <p:txBody>
          <a:bodyPr lIns="91440" tIns="45720" rIns="91440" bIns="45720"/>
          <a:lstStyle>
            <a:lvl1pPr marL="0" indent="0">
              <a:lnSpc>
                <a:spcPct val="130000"/>
              </a:lnSpc>
              <a:spcBef>
                <a:spcPts val="0"/>
              </a:spcBef>
              <a:buNone/>
              <a:defRPr sz="1200"/>
            </a:lvl1pPr>
          </a:lstStyle>
          <a:p>
            <a:pPr lvl="0"/>
            <a:r>
              <a:rPr lang="en-US"/>
              <a:t>Click to edit Master text styles</a:t>
            </a:r>
          </a:p>
        </p:txBody>
      </p:sp>
      <p:sp>
        <p:nvSpPr>
          <p:cNvPr id="27" name="Text Placeholder 26">
            <a:extLst>
              <a:ext uri="{FF2B5EF4-FFF2-40B4-BE49-F238E27FC236}">
                <a16:creationId xmlns:a16="http://schemas.microsoft.com/office/drawing/2014/main" id="{560EAC6D-34A6-4BA8-B83E-6A9AC8CD9667}"/>
              </a:ext>
            </a:extLst>
          </p:cNvPr>
          <p:cNvSpPr>
            <a:spLocks noGrp="1"/>
          </p:cNvSpPr>
          <p:nvPr>
            <p:ph type="body" sz="quarter" idx="26"/>
          </p:nvPr>
        </p:nvSpPr>
        <p:spPr>
          <a:xfrm>
            <a:off x="6182940" y="3000563"/>
            <a:ext cx="2268000" cy="1632162"/>
          </a:xfrm>
          <a:prstGeom prst="rect">
            <a:avLst/>
          </a:prstGeom>
        </p:spPr>
        <p:txBody>
          <a:bodyPr lIns="91440" tIns="45720" rIns="91440" bIns="45720"/>
          <a:lstStyle>
            <a:lvl1pPr marL="0" indent="0">
              <a:lnSpc>
                <a:spcPct val="130000"/>
              </a:lnSpc>
              <a:spcBef>
                <a:spcPts val="0"/>
              </a:spcBef>
              <a:buNone/>
              <a:defRPr sz="1200"/>
            </a:lvl1pPr>
          </a:lstStyle>
          <a:p>
            <a:pPr lvl="0"/>
            <a:r>
              <a:rPr lang="en-US"/>
              <a:t>Click to edit Master text styles</a:t>
            </a:r>
          </a:p>
        </p:txBody>
      </p:sp>
      <p:sp>
        <p:nvSpPr>
          <p:cNvPr id="17" name="Title 1">
            <a:extLst>
              <a:ext uri="{FF2B5EF4-FFF2-40B4-BE49-F238E27FC236}">
                <a16:creationId xmlns:a16="http://schemas.microsoft.com/office/drawing/2014/main" id="{30F08BE8-A0C7-44D1-86AA-68A6E4EE7D7E}"/>
              </a:ext>
            </a:extLst>
          </p:cNvPr>
          <p:cNvSpPr>
            <a:spLocks noGrp="1"/>
          </p:cNvSpPr>
          <p:nvPr>
            <p:ph type="title"/>
          </p:nvPr>
        </p:nvSpPr>
        <p:spPr>
          <a:xfrm>
            <a:off x="688394" y="480991"/>
            <a:ext cx="7767215" cy="476147"/>
          </a:xfrm>
        </p:spPr>
        <p:txBody>
          <a:bodyPr anchor="b"/>
          <a:lstStyle>
            <a:lvl1pPr algn="ctr">
              <a:defRPr/>
            </a:lvl1pPr>
          </a:lstStyle>
          <a:p>
            <a:r>
              <a:rPr lang="en-US"/>
              <a:t>Click to edit Master title style</a:t>
            </a:r>
          </a:p>
        </p:txBody>
      </p:sp>
      <p:pic>
        <p:nvPicPr>
          <p:cNvPr id="16" name="Picture 15" descr="A picture containing drawing&#10;&#10;Description automatically generated">
            <a:extLst>
              <a:ext uri="{FF2B5EF4-FFF2-40B4-BE49-F238E27FC236}">
                <a16:creationId xmlns:a16="http://schemas.microsoft.com/office/drawing/2014/main" id="{5670D9EE-C57E-436F-B2DB-7BC4C7C646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83910" y="4728570"/>
            <a:ext cx="1165252" cy="383756"/>
          </a:xfrm>
          <a:prstGeom prst="rect">
            <a:avLst/>
          </a:prstGeom>
        </p:spPr>
      </p:pic>
    </p:spTree>
    <p:extLst>
      <p:ext uri="{BB962C8B-B14F-4D97-AF65-F5344CB8AC3E}">
        <p14:creationId xmlns:p14="http://schemas.microsoft.com/office/powerpoint/2010/main" val="446753174"/>
      </p:ext>
    </p:extLst>
  </p:cSld>
  <p:clrMapOvr>
    <a:masterClrMapping/>
  </p:clrMapOvr>
  <p:extLst>
    <p:ext uri="{DCECCB84-F9BA-43D5-87BE-67443E8EF086}">
      <p15:sldGuideLst xmlns:p15="http://schemas.microsoft.com/office/powerpoint/2012/main">
        <p15:guide id="1" orient="horz" pos="872">
          <p15:clr>
            <a:srgbClr val="FBAE40"/>
          </p15:clr>
        </p15:guide>
        <p15:guide id="2" orient="horz" pos="291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inished Use Cases by AI Co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7758" y="628859"/>
            <a:ext cx="7967592" cy="476147"/>
          </a:xfrm>
        </p:spPr>
        <p:txBody>
          <a:bodyPr/>
          <a:lstStyle>
            <a:lvl1pPr>
              <a:defRPr/>
            </a:lvl1pPr>
          </a:lstStyle>
          <a:p>
            <a:r>
              <a:rPr lang="en-US"/>
              <a:t>Click To Edit Master Title Style</a:t>
            </a:r>
          </a:p>
        </p:txBody>
      </p:sp>
      <p:sp>
        <p:nvSpPr>
          <p:cNvPr id="4" name="Date Placeholder 3"/>
          <p:cNvSpPr>
            <a:spLocks noGrp="1"/>
          </p:cNvSpPr>
          <p:nvPr>
            <p:ph type="dt" sz="half" idx="10"/>
          </p:nvPr>
        </p:nvSpPr>
        <p:spPr/>
        <p:txBody>
          <a:bodyPr/>
          <a:lstStyle/>
          <a:p>
            <a:fld id="{168ED0B8-665B-4A1B-ADBC-B686F28FC514}" type="datetime4">
              <a:rPr lang="en-US" smtClean="0"/>
              <a:t>January 8,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hasCustomPrompt="1"/>
          </p:nvPr>
        </p:nvSpPr>
        <p:spPr>
          <a:xfrm>
            <a:off x="547759" y="333133"/>
            <a:ext cx="7967591" cy="286554"/>
          </a:xfrm>
        </p:spPr>
        <p:txBody>
          <a:bodyPr anchor="b">
            <a:noAutofit/>
          </a:bodyPr>
          <a:lstStyle>
            <a:lvl1pPr marL="0" indent="0">
              <a:buNone/>
              <a:defRPr sz="1050" cap="all" baseline="0">
                <a:solidFill>
                  <a:schemeClr val="accent1"/>
                </a:solidFill>
              </a:defRPr>
            </a:lvl1pPr>
          </a:lstStyle>
          <a:p>
            <a:pPr lvl="0"/>
            <a:r>
              <a:rPr lang="en-US"/>
              <a:t>customer wanted to achieve </a:t>
            </a:r>
            <a:r>
              <a:rPr lang="en-US" err="1"/>
              <a:t>xyz</a:t>
            </a:r>
            <a:r>
              <a:rPr lang="en-US"/>
              <a:t> (short summary of the case intention)</a:t>
            </a:r>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hasCustomPrompt="1"/>
          </p:nvPr>
        </p:nvSpPr>
        <p:spPr>
          <a:xfrm>
            <a:off x="5630333" y="1375648"/>
            <a:ext cx="3513667" cy="3248741"/>
          </a:xfrm>
          <a:ln>
            <a:noFill/>
          </a:ln>
        </p:spPr>
        <p:txBody>
          <a:bodyPr/>
          <a:lstStyle>
            <a:lvl1pPr>
              <a:defRPr/>
            </a:lvl1pPr>
          </a:lstStyle>
          <a:p>
            <a:r>
              <a:rPr lang="en-US"/>
              <a:t>Add image from </a:t>
            </a:r>
            <a:r>
              <a:rPr lang="en-US" err="1"/>
              <a:t>Pickit</a:t>
            </a:r>
            <a:r>
              <a:rPr lang="en-US"/>
              <a:t> – only licensed images</a:t>
            </a:r>
          </a:p>
        </p:txBody>
      </p:sp>
      <p:pic>
        <p:nvPicPr>
          <p:cNvPr id="10" name="Picture 9" descr="A picture containing drawing&#10;&#10;Description automatically generated">
            <a:extLst>
              <a:ext uri="{FF2B5EF4-FFF2-40B4-BE49-F238E27FC236}">
                <a16:creationId xmlns:a16="http://schemas.microsoft.com/office/drawing/2014/main" id="{67170DE7-A693-410C-AF1A-F6F1F817E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83910" y="4728570"/>
            <a:ext cx="1165252" cy="383756"/>
          </a:xfrm>
          <a:prstGeom prst="rect">
            <a:avLst/>
          </a:prstGeom>
        </p:spPr>
      </p:pic>
      <p:sp>
        <p:nvSpPr>
          <p:cNvPr id="12" name="Rectangle 11">
            <a:extLst>
              <a:ext uri="{FF2B5EF4-FFF2-40B4-BE49-F238E27FC236}">
                <a16:creationId xmlns:a16="http://schemas.microsoft.com/office/drawing/2014/main" id="{33A15994-1C13-7247-B0A1-EFCDE50AFAD2}"/>
              </a:ext>
            </a:extLst>
          </p:cNvPr>
          <p:cNvSpPr/>
          <p:nvPr userDrawn="1"/>
        </p:nvSpPr>
        <p:spPr>
          <a:xfrm>
            <a:off x="542677" y="1384301"/>
            <a:ext cx="4842029" cy="1055637"/>
          </a:xfrm>
          <a:prstGeom prst="rect">
            <a:avLst/>
          </a:prstGeom>
          <a:solidFill>
            <a:srgbClr val="E5E3D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chorCtr="0"/>
          <a:lstStyle/>
          <a:p>
            <a:pPr defTabSz="685783">
              <a:defRPr/>
            </a:pPr>
            <a:r>
              <a:rPr lang="nb-NO" sz="1400" b="1">
                <a:solidFill>
                  <a:schemeClr val="accent6"/>
                </a:solidFill>
                <a:cs typeface="Arial" panose="020B0604020202020204" pitchFamily="34" charset="0"/>
              </a:rPr>
              <a:t>BUSINESS </a:t>
            </a:r>
            <a:br>
              <a:rPr lang="nb-NO" sz="1400" b="1">
                <a:solidFill>
                  <a:schemeClr val="accent6"/>
                </a:solidFill>
                <a:cs typeface="Arial" panose="020B0604020202020204" pitchFamily="34" charset="0"/>
              </a:rPr>
            </a:br>
            <a:r>
              <a:rPr lang="nb-NO" sz="1400" b="1">
                <a:solidFill>
                  <a:schemeClr val="accent6"/>
                </a:solidFill>
                <a:cs typeface="Arial" panose="020B0604020202020204" pitchFamily="34" charset="0"/>
              </a:rPr>
              <a:t>PROBLEM</a:t>
            </a:r>
          </a:p>
        </p:txBody>
      </p:sp>
      <p:sp>
        <p:nvSpPr>
          <p:cNvPr id="13" name="Rectangle 12">
            <a:extLst>
              <a:ext uri="{FF2B5EF4-FFF2-40B4-BE49-F238E27FC236}">
                <a16:creationId xmlns:a16="http://schemas.microsoft.com/office/drawing/2014/main" id="{E8A497F6-FAB2-514F-81CA-3FC33EB335E8}"/>
              </a:ext>
            </a:extLst>
          </p:cNvPr>
          <p:cNvSpPr/>
          <p:nvPr userDrawn="1"/>
        </p:nvSpPr>
        <p:spPr>
          <a:xfrm>
            <a:off x="542677" y="2441074"/>
            <a:ext cx="4836947" cy="1133860"/>
          </a:xfrm>
          <a:prstGeom prst="rect">
            <a:avLst/>
          </a:prstGeom>
          <a:solidFill>
            <a:srgbClr val="F4F3F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chorCtr="0"/>
          <a:lstStyle/>
          <a:p>
            <a:pPr defTabSz="685783"/>
            <a:r>
              <a:rPr lang="nb-NO" sz="1400" b="1">
                <a:solidFill>
                  <a:schemeClr val="accent6"/>
                </a:solidFill>
                <a:cs typeface="Arial" panose="020B0604020202020204" pitchFamily="34" charset="0"/>
              </a:rPr>
              <a:t>SOLUTION</a:t>
            </a:r>
            <a:endParaRPr lang="en-US" sz="1400" b="1">
              <a:solidFill>
                <a:schemeClr val="accent6"/>
              </a:solidFill>
              <a:cs typeface="Arial" panose="020B0604020202020204" pitchFamily="34" charset="0"/>
            </a:endParaRPr>
          </a:p>
        </p:txBody>
      </p:sp>
      <p:sp>
        <p:nvSpPr>
          <p:cNvPr id="14" name="Rectangle 13">
            <a:extLst>
              <a:ext uri="{FF2B5EF4-FFF2-40B4-BE49-F238E27FC236}">
                <a16:creationId xmlns:a16="http://schemas.microsoft.com/office/drawing/2014/main" id="{F56A0711-43FD-4C44-8EDF-49E590341ECD}"/>
              </a:ext>
            </a:extLst>
          </p:cNvPr>
          <p:cNvSpPr/>
          <p:nvPr userDrawn="1"/>
        </p:nvSpPr>
        <p:spPr>
          <a:xfrm>
            <a:off x="537595" y="3574934"/>
            <a:ext cx="4842029" cy="1054800"/>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chorCtr="0"/>
          <a:lstStyle/>
          <a:p>
            <a:pPr defTabSz="685783"/>
            <a:r>
              <a:rPr lang="en-US" sz="1400" b="1">
                <a:solidFill>
                  <a:schemeClr val="bg1"/>
                </a:solidFill>
                <a:cs typeface="Arial" panose="020B0604020202020204" pitchFamily="34" charset="0"/>
              </a:rPr>
              <a:t>OUTCOME</a:t>
            </a:r>
          </a:p>
        </p:txBody>
      </p:sp>
      <p:sp>
        <p:nvSpPr>
          <p:cNvPr id="15" name="Rectangle 14">
            <a:extLst>
              <a:ext uri="{FF2B5EF4-FFF2-40B4-BE49-F238E27FC236}">
                <a16:creationId xmlns:a16="http://schemas.microsoft.com/office/drawing/2014/main" id="{A1128FDE-1DEA-074E-9D4D-89FD2E769C1C}"/>
              </a:ext>
            </a:extLst>
          </p:cNvPr>
          <p:cNvSpPr/>
          <p:nvPr userDrawn="1"/>
        </p:nvSpPr>
        <p:spPr>
          <a:xfrm>
            <a:off x="1712706" y="1432314"/>
            <a:ext cx="3773694" cy="1007626"/>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nchorCtr="0"/>
          <a:lstStyle/>
          <a:p>
            <a:pPr marL="214308" indent="-214308">
              <a:spcAft>
                <a:spcPts val="300"/>
              </a:spcAft>
              <a:buClr>
                <a:srgbClr val="151143"/>
              </a:buClr>
              <a:buFont typeface="Arial" panose="020B0604020202020204" pitchFamily="34" charset="0"/>
              <a:buChar char="•"/>
            </a:pPr>
            <a:endParaRPr lang="en-GB" sz="1000">
              <a:solidFill>
                <a:schemeClr val="accent6"/>
              </a:solidFill>
              <a:cs typeface="Arial" panose="020B0604020202020204" pitchFamily="34" charset="0"/>
            </a:endParaRPr>
          </a:p>
        </p:txBody>
      </p:sp>
      <p:sp>
        <p:nvSpPr>
          <p:cNvPr id="16" name="Rectangle 15">
            <a:extLst>
              <a:ext uri="{FF2B5EF4-FFF2-40B4-BE49-F238E27FC236}">
                <a16:creationId xmlns:a16="http://schemas.microsoft.com/office/drawing/2014/main" id="{2865025D-6F7F-4241-B221-F70E37A525BF}"/>
              </a:ext>
            </a:extLst>
          </p:cNvPr>
          <p:cNvSpPr/>
          <p:nvPr userDrawn="1"/>
        </p:nvSpPr>
        <p:spPr>
          <a:xfrm>
            <a:off x="1712705" y="2518670"/>
            <a:ext cx="3773694" cy="1030626"/>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nchorCtr="0"/>
          <a:lstStyle/>
          <a:p>
            <a:pPr marL="214308" indent="-214308">
              <a:spcBef>
                <a:spcPts val="450"/>
              </a:spcBef>
              <a:spcAft>
                <a:spcPts val="300"/>
              </a:spcAft>
              <a:buFont typeface="Arial" panose="020B0604020202020204" pitchFamily="34" charset="0"/>
              <a:buChar char="•"/>
              <a:defRPr/>
            </a:pPr>
            <a:endParaRPr lang="en-US" sz="1000">
              <a:solidFill>
                <a:schemeClr val="accent6"/>
              </a:solidFill>
              <a:cs typeface="Arial" panose="020B0604020202020204" pitchFamily="34" charset="0"/>
            </a:endParaRPr>
          </a:p>
        </p:txBody>
      </p:sp>
      <p:sp>
        <p:nvSpPr>
          <p:cNvPr id="17" name="Rectangle 16">
            <a:extLst>
              <a:ext uri="{FF2B5EF4-FFF2-40B4-BE49-F238E27FC236}">
                <a16:creationId xmlns:a16="http://schemas.microsoft.com/office/drawing/2014/main" id="{2426E8C5-9E33-074C-9DF1-03C75B6C5170}"/>
              </a:ext>
            </a:extLst>
          </p:cNvPr>
          <p:cNvSpPr/>
          <p:nvPr userDrawn="1"/>
        </p:nvSpPr>
        <p:spPr>
          <a:xfrm>
            <a:off x="1712706" y="3628711"/>
            <a:ext cx="3773693" cy="1026662"/>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nchorCtr="0"/>
          <a:lstStyle/>
          <a:p>
            <a:pPr marL="214308" indent="-214308">
              <a:spcBef>
                <a:spcPts val="450"/>
              </a:spcBef>
              <a:spcAft>
                <a:spcPts val="300"/>
              </a:spcAft>
              <a:buFont typeface="Arial" panose="020B0604020202020204" pitchFamily="34" charset="0"/>
              <a:buChar char="•"/>
              <a:defRPr/>
            </a:pPr>
            <a:endParaRPr lang="en-US" sz="1000">
              <a:solidFill>
                <a:schemeClr val="accent6"/>
              </a:solidFill>
              <a:cs typeface="Arial" panose="020B0604020202020204" pitchFamily="34" charset="0"/>
            </a:endParaRPr>
          </a:p>
        </p:txBody>
      </p:sp>
      <p:sp>
        <p:nvSpPr>
          <p:cNvPr id="18" name="Text Placeholder 17">
            <a:extLst>
              <a:ext uri="{FF2B5EF4-FFF2-40B4-BE49-F238E27FC236}">
                <a16:creationId xmlns:a16="http://schemas.microsoft.com/office/drawing/2014/main" id="{8CF06C52-81F1-E548-B2D5-B40C694B71A5}"/>
              </a:ext>
            </a:extLst>
          </p:cNvPr>
          <p:cNvSpPr>
            <a:spLocks noGrp="1"/>
          </p:cNvSpPr>
          <p:nvPr>
            <p:ph type="body" sz="quarter" idx="15" hasCustomPrompt="1"/>
          </p:nvPr>
        </p:nvSpPr>
        <p:spPr>
          <a:xfrm>
            <a:off x="1712914" y="1478797"/>
            <a:ext cx="3773487" cy="914658"/>
          </a:xfrm>
          <a:ln>
            <a:noFill/>
          </a:ln>
        </p:spPr>
        <p:txBody>
          <a:bodyPr lIns="46800" anchor="ctr"/>
          <a:lstStyle>
            <a:lvl1pPr marL="171446" marR="0" indent="-171446" algn="l" defTabSz="685611"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sz="1000">
                <a:solidFill>
                  <a:schemeClr val="accent6"/>
                </a:solidFill>
              </a:defRPr>
            </a:lvl1pPr>
            <a:lvl2pPr marL="251994" indent="0">
              <a:lnSpc>
                <a:spcPct val="100000"/>
              </a:lnSpc>
              <a:spcBef>
                <a:spcPts val="0"/>
              </a:spcBef>
              <a:spcAft>
                <a:spcPts val="300"/>
              </a:spcAft>
              <a:buNone/>
              <a:defRPr sz="1000">
                <a:solidFill>
                  <a:schemeClr val="accent6"/>
                </a:solidFill>
              </a:defRPr>
            </a:lvl2pPr>
            <a:lvl3pPr>
              <a:lnSpc>
                <a:spcPct val="100000"/>
              </a:lnSpc>
              <a:spcBef>
                <a:spcPts val="0"/>
              </a:spcBef>
              <a:spcAft>
                <a:spcPts val="300"/>
              </a:spcAft>
              <a:defRPr sz="1000">
                <a:solidFill>
                  <a:schemeClr val="accent6"/>
                </a:solidFill>
              </a:defRPr>
            </a:lvl3pPr>
            <a:lvl4pPr>
              <a:lnSpc>
                <a:spcPct val="100000"/>
              </a:lnSpc>
              <a:spcBef>
                <a:spcPts val="0"/>
              </a:spcBef>
              <a:spcAft>
                <a:spcPts val="300"/>
              </a:spcAft>
              <a:defRPr sz="1000">
                <a:solidFill>
                  <a:schemeClr val="accent6"/>
                </a:solidFill>
              </a:defRPr>
            </a:lvl4pPr>
            <a:lvl5pPr>
              <a:lnSpc>
                <a:spcPct val="100000"/>
              </a:lnSpc>
              <a:spcBef>
                <a:spcPts val="0"/>
              </a:spcBef>
              <a:spcAft>
                <a:spcPts val="300"/>
              </a:spcAft>
              <a:defRPr sz="1000">
                <a:solidFill>
                  <a:schemeClr val="accent6"/>
                </a:solidFill>
              </a:defRPr>
            </a:lvl5pPr>
          </a:lstStyle>
          <a:p>
            <a:pPr marL="103937" marR="0" lvl="0" indent="-103937" algn="l" defTabSz="685611"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a:t>What business problem was addressed? What were the pain points? DO NOT REFER TO SOLUTION OR OUTCOME OR WISH OF THE CUSTOMER. Use past tense.</a:t>
            </a:r>
          </a:p>
        </p:txBody>
      </p:sp>
      <p:sp>
        <p:nvSpPr>
          <p:cNvPr id="19" name="Text Placeholder 17">
            <a:extLst>
              <a:ext uri="{FF2B5EF4-FFF2-40B4-BE49-F238E27FC236}">
                <a16:creationId xmlns:a16="http://schemas.microsoft.com/office/drawing/2014/main" id="{2B25B985-AE55-144A-8E23-254D2358C588}"/>
              </a:ext>
            </a:extLst>
          </p:cNvPr>
          <p:cNvSpPr>
            <a:spLocks noGrp="1"/>
          </p:cNvSpPr>
          <p:nvPr>
            <p:ph type="body" sz="quarter" idx="16" hasCustomPrompt="1"/>
          </p:nvPr>
        </p:nvSpPr>
        <p:spPr>
          <a:xfrm>
            <a:off x="1712705" y="2576309"/>
            <a:ext cx="3773487" cy="914658"/>
          </a:xfrm>
          <a:ln>
            <a:noFill/>
          </a:ln>
        </p:spPr>
        <p:txBody>
          <a:bodyPr anchor="ctr"/>
          <a:lstStyle>
            <a:lvl1pPr marL="171446" marR="0" indent="-171446" algn="l" defTabSz="685611"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lang="en-GB" sz="1000" kern="1200" dirty="0" smtClean="0">
                <a:solidFill>
                  <a:schemeClr val="accent6"/>
                </a:solidFill>
                <a:latin typeface="+mn-lt"/>
                <a:ea typeface="+mn-ea"/>
                <a:cs typeface="+mn-cs"/>
              </a:defRPr>
            </a:lvl1pPr>
            <a:lvl2pPr marL="251994"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2pPr>
            <a:lvl3pPr marL="431990"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3pPr>
            <a:lvl4pPr marL="611985"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4pPr>
            <a:lvl5pPr marL="791981" indent="-103937" algn="l" defTabSz="685611" rtl="0" eaLnBrk="1" latinLnBrk="0" hangingPunct="1">
              <a:lnSpc>
                <a:spcPct val="100000"/>
              </a:lnSpc>
              <a:spcBef>
                <a:spcPts val="0"/>
              </a:spcBef>
              <a:spcAft>
                <a:spcPts val="300"/>
              </a:spcAft>
              <a:buFont typeface="Arial" panose="020B0604020202020204" pitchFamily="34" charset="0"/>
              <a:buChar char="•"/>
              <a:defRPr lang="en-US" sz="1000" kern="1200" dirty="0">
                <a:solidFill>
                  <a:schemeClr val="accent6"/>
                </a:solidFill>
                <a:latin typeface="+mn-lt"/>
                <a:ea typeface="+mn-ea"/>
                <a:cs typeface="+mn-cs"/>
              </a:defRPr>
            </a:lvl5pPr>
          </a:lstStyle>
          <a:p>
            <a:pPr marL="103937" marR="0" lvl="0" indent="-103937" algn="l" defTabSz="685611"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a:t>How was the problem solved? Describe the solution at a high level and the achieved performance.</a:t>
            </a:r>
          </a:p>
        </p:txBody>
      </p:sp>
      <p:sp>
        <p:nvSpPr>
          <p:cNvPr id="20" name="Text Placeholder 17">
            <a:extLst>
              <a:ext uri="{FF2B5EF4-FFF2-40B4-BE49-F238E27FC236}">
                <a16:creationId xmlns:a16="http://schemas.microsoft.com/office/drawing/2014/main" id="{EE50DDA1-D6DA-6042-8198-93DA8766948E}"/>
              </a:ext>
            </a:extLst>
          </p:cNvPr>
          <p:cNvSpPr>
            <a:spLocks noGrp="1"/>
          </p:cNvSpPr>
          <p:nvPr>
            <p:ph type="body" sz="quarter" idx="17" hasCustomPrompt="1"/>
          </p:nvPr>
        </p:nvSpPr>
        <p:spPr>
          <a:xfrm>
            <a:off x="1712705" y="3664249"/>
            <a:ext cx="3773487" cy="914658"/>
          </a:xfrm>
          <a:ln>
            <a:noFill/>
          </a:ln>
        </p:spPr>
        <p:txBody>
          <a:bodyPr anchor="ctr"/>
          <a:lstStyle>
            <a:lvl1pPr marL="171446" marR="0" indent="-171446" algn="l" defTabSz="685611"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lang="en-GB" sz="1000" kern="1200" dirty="0" smtClean="0">
                <a:solidFill>
                  <a:schemeClr val="accent6"/>
                </a:solidFill>
                <a:latin typeface="+mn-lt"/>
                <a:ea typeface="+mn-ea"/>
                <a:cs typeface="+mn-cs"/>
              </a:defRPr>
            </a:lvl1pPr>
            <a:lvl2pPr marL="251994"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2pPr>
            <a:lvl3pPr marL="431990"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3pPr>
            <a:lvl4pPr marL="611985"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4pPr>
            <a:lvl5pPr marL="791981" indent="-103937" algn="l" defTabSz="685611" rtl="0" eaLnBrk="1" latinLnBrk="0" hangingPunct="1">
              <a:lnSpc>
                <a:spcPct val="100000"/>
              </a:lnSpc>
              <a:spcBef>
                <a:spcPts val="0"/>
              </a:spcBef>
              <a:spcAft>
                <a:spcPts val="300"/>
              </a:spcAft>
              <a:buFont typeface="Arial" panose="020B0604020202020204" pitchFamily="34" charset="0"/>
              <a:buChar char="•"/>
              <a:defRPr lang="en-US" sz="1000" kern="1200" dirty="0" smtClean="0">
                <a:solidFill>
                  <a:schemeClr val="accent6"/>
                </a:solidFill>
                <a:latin typeface="+mn-lt"/>
                <a:ea typeface="+mn-ea"/>
                <a:cs typeface="+mn-cs"/>
              </a:defRPr>
            </a:lvl5pPr>
          </a:lstStyle>
          <a:p>
            <a:pPr marL="103937" marR="0" lvl="0" indent="-103937" algn="l" defTabSz="685611"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a:t>What business value was achieved with this solution: cost savings or new revenue streams? How did he solution solve the problem? Were expectations met? Use past tense.</a:t>
            </a:r>
          </a:p>
        </p:txBody>
      </p:sp>
    </p:spTree>
    <p:extLst>
      <p:ext uri="{BB962C8B-B14F-4D97-AF65-F5344CB8AC3E}">
        <p14:creationId xmlns:p14="http://schemas.microsoft.com/office/powerpoint/2010/main" val="4274372641"/>
      </p:ext>
    </p:extLst>
  </p:cSld>
  <p:clrMapOvr>
    <a:masterClrMapping/>
  </p:clrMapOvr>
  <p:extLst>
    <p:ext uri="{DCECCB84-F9BA-43D5-87BE-67443E8EF086}">
      <p15:sldGuideLst xmlns:p15="http://schemas.microsoft.com/office/powerpoint/2012/main">
        <p15:guide id="1" orient="horz" pos="872">
          <p15:clr>
            <a:srgbClr val="FBAE40"/>
          </p15:clr>
        </p15:guide>
        <p15:guide id="2" orient="horz" pos="291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ngoing Use Case AI Co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D3964AB-BFDE-49C6-AF0B-DAC4A9D96B7B}"/>
              </a:ext>
            </a:extLst>
          </p:cNvPr>
          <p:cNvSpPr/>
          <p:nvPr userDrawn="1"/>
        </p:nvSpPr>
        <p:spPr>
          <a:xfrm>
            <a:off x="542677" y="1384301"/>
            <a:ext cx="4842029" cy="1055637"/>
          </a:xfrm>
          <a:prstGeom prst="rect">
            <a:avLst/>
          </a:prstGeom>
          <a:solidFill>
            <a:srgbClr val="E5E3D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chorCtr="0"/>
          <a:lstStyle/>
          <a:p>
            <a:pPr defTabSz="685783">
              <a:defRPr/>
            </a:pPr>
            <a:r>
              <a:rPr lang="nb-NO" sz="1400" b="1">
                <a:solidFill>
                  <a:schemeClr val="accent6"/>
                </a:solidFill>
                <a:cs typeface="Arial" panose="020B0604020202020204" pitchFamily="34" charset="0"/>
              </a:rPr>
              <a:t>BUSINESS </a:t>
            </a:r>
            <a:br>
              <a:rPr lang="nb-NO" sz="1400" b="1">
                <a:solidFill>
                  <a:schemeClr val="accent6"/>
                </a:solidFill>
                <a:cs typeface="Arial" panose="020B0604020202020204" pitchFamily="34" charset="0"/>
              </a:rPr>
            </a:br>
            <a:r>
              <a:rPr lang="nb-NO" sz="1400" b="1">
                <a:solidFill>
                  <a:schemeClr val="accent6"/>
                </a:solidFill>
                <a:cs typeface="Arial" panose="020B0604020202020204" pitchFamily="34" charset="0"/>
              </a:rPr>
              <a:t>PROBLEM</a:t>
            </a:r>
          </a:p>
        </p:txBody>
      </p:sp>
      <p:sp>
        <p:nvSpPr>
          <p:cNvPr id="22" name="Rectangle 21">
            <a:extLst>
              <a:ext uri="{FF2B5EF4-FFF2-40B4-BE49-F238E27FC236}">
                <a16:creationId xmlns:a16="http://schemas.microsoft.com/office/drawing/2014/main" id="{0C4ED7C9-D879-4E6E-AFED-285CA92555A4}"/>
              </a:ext>
            </a:extLst>
          </p:cNvPr>
          <p:cNvSpPr/>
          <p:nvPr userDrawn="1"/>
        </p:nvSpPr>
        <p:spPr>
          <a:xfrm>
            <a:off x="542677" y="2441074"/>
            <a:ext cx="4836947" cy="1133860"/>
          </a:xfrm>
          <a:prstGeom prst="rect">
            <a:avLst/>
          </a:prstGeom>
          <a:solidFill>
            <a:srgbClr val="F4F3F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chorCtr="0"/>
          <a:lstStyle/>
          <a:p>
            <a:pPr defTabSz="685783"/>
            <a:r>
              <a:rPr lang="nb-NO" sz="1400" b="1">
                <a:solidFill>
                  <a:schemeClr val="accent6"/>
                </a:solidFill>
                <a:cs typeface="Arial" panose="020B0604020202020204" pitchFamily="34" charset="0"/>
              </a:rPr>
              <a:t>SOLUTION</a:t>
            </a:r>
            <a:endParaRPr lang="en-US" sz="1400" b="1">
              <a:solidFill>
                <a:schemeClr val="accent6"/>
              </a:solidFill>
              <a:cs typeface="Arial" panose="020B0604020202020204" pitchFamily="34" charset="0"/>
            </a:endParaRPr>
          </a:p>
        </p:txBody>
      </p:sp>
      <p:sp>
        <p:nvSpPr>
          <p:cNvPr id="23" name="Rectangle 22">
            <a:extLst>
              <a:ext uri="{FF2B5EF4-FFF2-40B4-BE49-F238E27FC236}">
                <a16:creationId xmlns:a16="http://schemas.microsoft.com/office/drawing/2014/main" id="{25D87D0C-215B-47D6-A747-7C912A812987}"/>
              </a:ext>
            </a:extLst>
          </p:cNvPr>
          <p:cNvSpPr/>
          <p:nvPr userDrawn="1"/>
        </p:nvSpPr>
        <p:spPr>
          <a:xfrm>
            <a:off x="537595" y="3574934"/>
            <a:ext cx="4842029" cy="1054800"/>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chorCtr="0"/>
          <a:lstStyle/>
          <a:p>
            <a:pPr defTabSz="685783"/>
            <a:r>
              <a:rPr lang="en-US" sz="1400" b="1">
                <a:solidFill>
                  <a:schemeClr val="bg1"/>
                </a:solidFill>
                <a:cs typeface="Arial" panose="020B0604020202020204" pitchFamily="34" charset="0"/>
              </a:rPr>
              <a:t>EXPECTED</a:t>
            </a:r>
          </a:p>
          <a:p>
            <a:pPr defTabSz="685783"/>
            <a:r>
              <a:rPr lang="en-US" sz="1400" b="1">
                <a:solidFill>
                  <a:schemeClr val="bg1"/>
                </a:solidFill>
                <a:cs typeface="Arial" panose="020B0604020202020204" pitchFamily="34" charset="0"/>
              </a:rPr>
              <a:t>OUTCOME</a:t>
            </a:r>
          </a:p>
        </p:txBody>
      </p:sp>
      <p:sp>
        <p:nvSpPr>
          <p:cNvPr id="24" name="Rectangle 23">
            <a:extLst>
              <a:ext uri="{FF2B5EF4-FFF2-40B4-BE49-F238E27FC236}">
                <a16:creationId xmlns:a16="http://schemas.microsoft.com/office/drawing/2014/main" id="{A9FE188D-5285-422E-B36F-CA2EC3E8A61B}"/>
              </a:ext>
            </a:extLst>
          </p:cNvPr>
          <p:cNvSpPr/>
          <p:nvPr userDrawn="1"/>
        </p:nvSpPr>
        <p:spPr>
          <a:xfrm>
            <a:off x="1712706" y="1432314"/>
            <a:ext cx="3773694" cy="1007626"/>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nchorCtr="0"/>
          <a:lstStyle/>
          <a:p>
            <a:pPr marL="214308" indent="-214308">
              <a:spcAft>
                <a:spcPts val="300"/>
              </a:spcAft>
              <a:buClr>
                <a:srgbClr val="151143"/>
              </a:buClr>
              <a:buFont typeface="Arial" panose="020B0604020202020204" pitchFamily="34" charset="0"/>
              <a:buChar char="•"/>
            </a:pPr>
            <a:endParaRPr lang="en-GB" sz="1000">
              <a:solidFill>
                <a:schemeClr val="accent6"/>
              </a:solidFill>
              <a:cs typeface="Arial" panose="020B0604020202020204" pitchFamily="34" charset="0"/>
            </a:endParaRPr>
          </a:p>
        </p:txBody>
      </p:sp>
      <p:sp>
        <p:nvSpPr>
          <p:cNvPr id="25" name="Rectangle 24">
            <a:extLst>
              <a:ext uri="{FF2B5EF4-FFF2-40B4-BE49-F238E27FC236}">
                <a16:creationId xmlns:a16="http://schemas.microsoft.com/office/drawing/2014/main" id="{2053DD1B-331F-42EB-A292-B0D6AD7F6698}"/>
              </a:ext>
            </a:extLst>
          </p:cNvPr>
          <p:cNvSpPr/>
          <p:nvPr userDrawn="1"/>
        </p:nvSpPr>
        <p:spPr>
          <a:xfrm>
            <a:off x="1712705" y="2518670"/>
            <a:ext cx="3773694" cy="1030626"/>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nchorCtr="0"/>
          <a:lstStyle/>
          <a:p>
            <a:pPr marL="214308" indent="-214308">
              <a:spcBef>
                <a:spcPts val="450"/>
              </a:spcBef>
              <a:spcAft>
                <a:spcPts val="300"/>
              </a:spcAft>
              <a:buFont typeface="Arial" panose="020B0604020202020204" pitchFamily="34" charset="0"/>
              <a:buChar char="•"/>
              <a:defRPr/>
            </a:pPr>
            <a:endParaRPr lang="en-US" sz="1000">
              <a:solidFill>
                <a:schemeClr val="accent6"/>
              </a:solidFill>
              <a:cs typeface="Arial" panose="020B0604020202020204" pitchFamily="34" charset="0"/>
            </a:endParaRPr>
          </a:p>
        </p:txBody>
      </p:sp>
      <p:sp>
        <p:nvSpPr>
          <p:cNvPr id="26" name="Rectangle 25">
            <a:extLst>
              <a:ext uri="{FF2B5EF4-FFF2-40B4-BE49-F238E27FC236}">
                <a16:creationId xmlns:a16="http://schemas.microsoft.com/office/drawing/2014/main" id="{51AEF2A9-684C-4C93-A1CB-E9CC6E479C73}"/>
              </a:ext>
            </a:extLst>
          </p:cNvPr>
          <p:cNvSpPr/>
          <p:nvPr userDrawn="1"/>
        </p:nvSpPr>
        <p:spPr>
          <a:xfrm>
            <a:off x="1712706" y="3628711"/>
            <a:ext cx="3773693" cy="1011656"/>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nchorCtr="0"/>
          <a:lstStyle/>
          <a:p>
            <a:pPr marL="214308" indent="-214308">
              <a:spcBef>
                <a:spcPts val="450"/>
              </a:spcBef>
              <a:spcAft>
                <a:spcPts val="300"/>
              </a:spcAft>
              <a:buFont typeface="Arial" panose="020B0604020202020204" pitchFamily="34" charset="0"/>
              <a:buChar char="•"/>
              <a:defRPr/>
            </a:pPr>
            <a:endParaRPr lang="en-US" sz="1000">
              <a:solidFill>
                <a:schemeClr val="accent6"/>
              </a:solidFill>
              <a:cs typeface="Arial" panose="020B0604020202020204" pitchFamily="34" charset="0"/>
            </a:endParaRPr>
          </a:p>
        </p:txBody>
      </p:sp>
      <p:sp>
        <p:nvSpPr>
          <p:cNvPr id="2" name="Title 1"/>
          <p:cNvSpPr>
            <a:spLocks noGrp="1"/>
          </p:cNvSpPr>
          <p:nvPr>
            <p:ph type="title" hasCustomPrompt="1"/>
          </p:nvPr>
        </p:nvSpPr>
        <p:spPr>
          <a:xfrm>
            <a:off x="547758" y="628859"/>
            <a:ext cx="7967592" cy="476147"/>
          </a:xfrm>
        </p:spPr>
        <p:txBody>
          <a:bodyPr/>
          <a:lstStyle>
            <a:lvl1pPr>
              <a:defRPr/>
            </a:lvl1pPr>
          </a:lstStyle>
          <a:p>
            <a:r>
              <a:rPr lang="en-US"/>
              <a:t>Click To Edit Master Title Style</a:t>
            </a:r>
          </a:p>
        </p:txBody>
      </p:sp>
      <p:sp>
        <p:nvSpPr>
          <p:cNvPr id="4" name="Date Placeholder 3"/>
          <p:cNvSpPr>
            <a:spLocks noGrp="1"/>
          </p:cNvSpPr>
          <p:nvPr>
            <p:ph type="dt" sz="half" idx="10"/>
          </p:nvPr>
        </p:nvSpPr>
        <p:spPr/>
        <p:txBody>
          <a:bodyPr/>
          <a:lstStyle/>
          <a:p>
            <a:fld id="{168ED0B8-665B-4A1B-ADBC-B686F28FC514}" type="datetime4">
              <a:rPr lang="en-US" smtClean="0"/>
              <a:t>January 8,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hasCustomPrompt="1"/>
          </p:nvPr>
        </p:nvSpPr>
        <p:spPr>
          <a:xfrm>
            <a:off x="547759" y="333133"/>
            <a:ext cx="7967591" cy="286554"/>
          </a:xfrm>
        </p:spPr>
        <p:txBody>
          <a:bodyPr anchor="b">
            <a:noAutofit/>
          </a:bodyPr>
          <a:lstStyle>
            <a:lvl1pPr marL="0" indent="0">
              <a:buNone/>
              <a:defRPr sz="1050" cap="all" baseline="0">
                <a:solidFill>
                  <a:schemeClr val="accent1"/>
                </a:solidFill>
              </a:defRPr>
            </a:lvl1pPr>
          </a:lstStyle>
          <a:p>
            <a:pPr lvl="0"/>
            <a:r>
              <a:rPr lang="en-US"/>
              <a:t>customer wanted to achieve </a:t>
            </a:r>
            <a:r>
              <a:rPr lang="en-US" err="1"/>
              <a:t>xyz</a:t>
            </a:r>
            <a:r>
              <a:rPr lang="en-US"/>
              <a:t> (short summary of the case intention)</a:t>
            </a:r>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hasCustomPrompt="1"/>
          </p:nvPr>
        </p:nvSpPr>
        <p:spPr>
          <a:xfrm>
            <a:off x="5630333" y="1375647"/>
            <a:ext cx="3513667" cy="3254088"/>
          </a:xfrm>
          <a:ln>
            <a:noFill/>
          </a:ln>
        </p:spPr>
        <p:txBody>
          <a:bodyPr/>
          <a:lstStyle>
            <a:lvl1pPr>
              <a:defRPr/>
            </a:lvl1pPr>
          </a:lstStyle>
          <a:p>
            <a:r>
              <a:rPr lang="en-US"/>
              <a:t>Add image from </a:t>
            </a:r>
            <a:r>
              <a:rPr lang="en-US" err="1"/>
              <a:t>Pickit</a:t>
            </a:r>
            <a:r>
              <a:rPr lang="en-US"/>
              <a:t> – only licensed images!</a:t>
            </a:r>
          </a:p>
        </p:txBody>
      </p:sp>
      <p:pic>
        <p:nvPicPr>
          <p:cNvPr id="10" name="Picture 9" descr="A picture containing drawing&#10;&#10;Description automatically generated">
            <a:extLst>
              <a:ext uri="{FF2B5EF4-FFF2-40B4-BE49-F238E27FC236}">
                <a16:creationId xmlns:a16="http://schemas.microsoft.com/office/drawing/2014/main" id="{67170DE7-A693-410C-AF1A-F6F1F817E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83910" y="4728570"/>
            <a:ext cx="1165252" cy="383756"/>
          </a:xfrm>
          <a:prstGeom prst="rect">
            <a:avLst/>
          </a:prstGeom>
        </p:spPr>
      </p:pic>
      <p:sp>
        <p:nvSpPr>
          <p:cNvPr id="18" name="Text Placeholder 17">
            <a:extLst>
              <a:ext uri="{FF2B5EF4-FFF2-40B4-BE49-F238E27FC236}">
                <a16:creationId xmlns:a16="http://schemas.microsoft.com/office/drawing/2014/main" id="{8CF06C52-81F1-E548-B2D5-B40C694B71A5}"/>
              </a:ext>
            </a:extLst>
          </p:cNvPr>
          <p:cNvSpPr>
            <a:spLocks noGrp="1"/>
          </p:cNvSpPr>
          <p:nvPr>
            <p:ph type="body" sz="quarter" idx="15" hasCustomPrompt="1"/>
          </p:nvPr>
        </p:nvSpPr>
        <p:spPr>
          <a:xfrm>
            <a:off x="1712914" y="1475070"/>
            <a:ext cx="3773487" cy="914658"/>
          </a:xfrm>
          <a:ln>
            <a:noFill/>
          </a:ln>
        </p:spPr>
        <p:txBody>
          <a:bodyPr lIns="46800" anchor="ctr"/>
          <a:lstStyle>
            <a:lvl1pPr marL="171446" marR="0" indent="-171446" algn="l" defTabSz="685611"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sz="1000">
                <a:solidFill>
                  <a:schemeClr val="accent6"/>
                </a:solidFill>
              </a:defRPr>
            </a:lvl1pPr>
            <a:lvl2pPr marL="251994" indent="0">
              <a:lnSpc>
                <a:spcPct val="100000"/>
              </a:lnSpc>
              <a:spcBef>
                <a:spcPts val="0"/>
              </a:spcBef>
              <a:spcAft>
                <a:spcPts val="300"/>
              </a:spcAft>
              <a:buNone/>
              <a:defRPr sz="1000">
                <a:solidFill>
                  <a:schemeClr val="accent6"/>
                </a:solidFill>
              </a:defRPr>
            </a:lvl2pPr>
            <a:lvl3pPr>
              <a:lnSpc>
                <a:spcPct val="100000"/>
              </a:lnSpc>
              <a:spcBef>
                <a:spcPts val="0"/>
              </a:spcBef>
              <a:spcAft>
                <a:spcPts val="300"/>
              </a:spcAft>
              <a:defRPr sz="1000">
                <a:solidFill>
                  <a:schemeClr val="accent6"/>
                </a:solidFill>
              </a:defRPr>
            </a:lvl3pPr>
            <a:lvl4pPr>
              <a:lnSpc>
                <a:spcPct val="100000"/>
              </a:lnSpc>
              <a:spcBef>
                <a:spcPts val="0"/>
              </a:spcBef>
              <a:spcAft>
                <a:spcPts val="300"/>
              </a:spcAft>
              <a:defRPr sz="1000">
                <a:solidFill>
                  <a:schemeClr val="accent6"/>
                </a:solidFill>
              </a:defRPr>
            </a:lvl4pPr>
            <a:lvl5pPr>
              <a:lnSpc>
                <a:spcPct val="100000"/>
              </a:lnSpc>
              <a:spcBef>
                <a:spcPts val="0"/>
              </a:spcBef>
              <a:spcAft>
                <a:spcPts val="300"/>
              </a:spcAft>
              <a:defRPr sz="1000">
                <a:solidFill>
                  <a:schemeClr val="accent6"/>
                </a:solidFill>
              </a:defRPr>
            </a:lvl5pPr>
          </a:lstStyle>
          <a:p>
            <a:pPr marL="103937" marR="0" lvl="0" indent="-103937" algn="l" defTabSz="685611"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a:t>What business problem was addressed? What were the pain points? Why did the customer want this solution? Use present tense.</a:t>
            </a:r>
          </a:p>
        </p:txBody>
      </p:sp>
      <p:sp>
        <p:nvSpPr>
          <p:cNvPr id="19" name="Text Placeholder 17">
            <a:extLst>
              <a:ext uri="{FF2B5EF4-FFF2-40B4-BE49-F238E27FC236}">
                <a16:creationId xmlns:a16="http://schemas.microsoft.com/office/drawing/2014/main" id="{2B25B985-AE55-144A-8E23-254D2358C588}"/>
              </a:ext>
            </a:extLst>
          </p:cNvPr>
          <p:cNvSpPr>
            <a:spLocks noGrp="1"/>
          </p:cNvSpPr>
          <p:nvPr>
            <p:ph type="body" sz="quarter" idx="16" hasCustomPrompt="1"/>
          </p:nvPr>
        </p:nvSpPr>
        <p:spPr>
          <a:xfrm>
            <a:off x="1712704" y="2568686"/>
            <a:ext cx="3773487" cy="914658"/>
          </a:xfrm>
          <a:ln>
            <a:noFill/>
          </a:ln>
        </p:spPr>
        <p:txBody>
          <a:bodyPr anchor="ctr"/>
          <a:lstStyle>
            <a:lvl1pPr marL="171446" marR="0" indent="-171446" algn="l" defTabSz="685611"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lang="en-GB" sz="1000" kern="1200" dirty="0" smtClean="0">
                <a:solidFill>
                  <a:schemeClr val="accent6"/>
                </a:solidFill>
                <a:latin typeface="+mn-lt"/>
                <a:ea typeface="+mn-ea"/>
                <a:cs typeface="+mn-cs"/>
              </a:defRPr>
            </a:lvl1pPr>
            <a:lvl2pPr marL="251994"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2pPr>
            <a:lvl3pPr marL="431990"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3pPr>
            <a:lvl4pPr marL="611985"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4pPr>
            <a:lvl5pPr marL="791981" indent="-103937" algn="l" defTabSz="685611" rtl="0" eaLnBrk="1" latinLnBrk="0" hangingPunct="1">
              <a:lnSpc>
                <a:spcPct val="100000"/>
              </a:lnSpc>
              <a:spcBef>
                <a:spcPts val="0"/>
              </a:spcBef>
              <a:spcAft>
                <a:spcPts val="300"/>
              </a:spcAft>
              <a:buFont typeface="Arial" panose="020B0604020202020204" pitchFamily="34" charset="0"/>
              <a:buChar char="•"/>
              <a:defRPr lang="en-US" sz="1000" kern="1200" dirty="0">
                <a:solidFill>
                  <a:schemeClr val="accent6"/>
                </a:solidFill>
                <a:latin typeface="+mn-lt"/>
                <a:ea typeface="+mn-ea"/>
                <a:cs typeface="+mn-cs"/>
              </a:defRPr>
            </a:lvl5pPr>
          </a:lstStyle>
          <a:p>
            <a:pPr marL="103937" marR="0" lvl="0" indent="-103937" algn="l" defTabSz="685611"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a:t>How was the problem solved? Describe the solution at a high level and the achieved performance. Use present tense.</a:t>
            </a:r>
          </a:p>
        </p:txBody>
      </p:sp>
      <p:sp>
        <p:nvSpPr>
          <p:cNvPr id="20" name="Text Placeholder 17">
            <a:extLst>
              <a:ext uri="{FF2B5EF4-FFF2-40B4-BE49-F238E27FC236}">
                <a16:creationId xmlns:a16="http://schemas.microsoft.com/office/drawing/2014/main" id="{EE50DDA1-D6DA-6042-8198-93DA8766948E}"/>
              </a:ext>
            </a:extLst>
          </p:cNvPr>
          <p:cNvSpPr>
            <a:spLocks noGrp="1"/>
          </p:cNvSpPr>
          <p:nvPr>
            <p:ph type="body" sz="quarter" idx="17" hasCustomPrompt="1"/>
          </p:nvPr>
        </p:nvSpPr>
        <p:spPr>
          <a:xfrm>
            <a:off x="1712705" y="3675688"/>
            <a:ext cx="3773487" cy="914658"/>
          </a:xfrm>
          <a:ln>
            <a:noFill/>
          </a:ln>
        </p:spPr>
        <p:txBody>
          <a:bodyPr anchor="ctr"/>
          <a:lstStyle>
            <a:lvl1pPr marL="171446" marR="0" indent="-171446" algn="l" defTabSz="685611"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lang="en-GB" sz="1000" kern="1200" dirty="0" smtClean="0">
                <a:solidFill>
                  <a:schemeClr val="accent6"/>
                </a:solidFill>
                <a:latin typeface="+mn-lt"/>
                <a:ea typeface="+mn-ea"/>
                <a:cs typeface="+mn-cs"/>
              </a:defRPr>
            </a:lvl1pPr>
            <a:lvl2pPr marL="251994"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2pPr>
            <a:lvl3pPr marL="431990"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3pPr>
            <a:lvl4pPr marL="611985"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4pPr>
            <a:lvl5pPr marL="791981" indent="-103937" algn="l" defTabSz="685611" rtl="0" eaLnBrk="1" latinLnBrk="0" hangingPunct="1">
              <a:lnSpc>
                <a:spcPct val="100000"/>
              </a:lnSpc>
              <a:spcBef>
                <a:spcPts val="0"/>
              </a:spcBef>
              <a:spcAft>
                <a:spcPts val="300"/>
              </a:spcAft>
              <a:buFont typeface="Arial" panose="020B0604020202020204" pitchFamily="34" charset="0"/>
              <a:buChar char="•"/>
              <a:defRPr lang="en-US" sz="1000" kern="1200" dirty="0" smtClean="0">
                <a:solidFill>
                  <a:schemeClr val="accent6"/>
                </a:solidFill>
                <a:latin typeface="+mn-lt"/>
                <a:ea typeface="+mn-ea"/>
                <a:cs typeface="+mn-cs"/>
              </a:defRPr>
            </a:lvl5pPr>
          </a:lstStyle>
          <a:p>
            <a:pPr marL="103937" marR="0" lvl="0" indent="-103937" algn="l" defTabSz="685611"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a:t>What business value was achieved with this solution: cost savings or new revenue streams? How did he solution solve the problem ? Were expectations met? Use future or present tense.</a:t>
            </a:r>
          </a:p>
        </p:txBody>
      </p:sp>
    </p:spTree>
    <p:extLst>
      <p:ext uri="{BB962C8B-B14F-4D97-AF65-F5344CB8AC3E}">
        <p14:creationId xmlns:p14="http://schemas.microsoft.com/office/powerpoint/2010/main" val="1118237664"/>
      </p:ext>
    </p:extLst>
  </p:cSld>
  <p:clrMapOvr>
    <a:masterClrMapping/>
  </p:clrMapOvr>
  <p:extLst>
    <p:ext uri="{DCECCB84-F9BA-43D5-87BE-67443E8EF086}">
      <p15:sldGuideLst xmlns:p15="http://schemas.microsoft.com/office/powerpoint/2012/main">
        <p15:guide id="1" orient="horz" pos="872">
          <p15:clr>
            <a:srgbClr val="FBAE40"/>
          </p15:clr>
        </p15:guide>
        <p15:guide id="2" orient="horz" pos="291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xample Use Cases (not by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B62EF1E-F556-4291-A783-27998219C3E6}"/>
              </a:ext>
            </a:extLst>
          </p:cNvPr>
          <p:cNvSpPr/>
          <p:nvPr userDrawn="1"/>
        </p:nvSpPr>
        <p:spPr>
          <a:xfrm>
            <a:off x="542677" y="1384301"/>
            <a:ext cx="4842029" cy="1055637"/>
          </a:xfrm>
          <a:prstGeom prst="rect">
            <a:avLst/>
          </a:prstGeom>
          <a:solidFill>
            <a:srgbClr val="E5E3D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chorCtr="0"/>
          <a:lstStyle/>
          <a:p>
            <a:pPr defTabSz="685783">
              <a:defRPr/>
            </a:pPr>
            <a:r>
              <a:rPr lang="nb-NO" sz="1400" b="1">
                <a:solidFill>
                  <a:schemeClr val="accent6"/>
                </a:solidFill>
                <a:cs typeface="Arial" panose="020B0604020202020204" pitchFamily="34" charset="0"/>
              </a:rPr>
              <a:t>BUSINESS </a:t>
            </a:r>
            <a:br>
              <a:rPr lang="nb-NO" sz="1400" b="1">
                <a:solidFill>
                  <a:schemeClr val="accent6"/>
                </a:solidFill>
                <a:cs typeface="Arial" panose="020B0604020202020204" pitchFamily="34" charset="0"/>
              </a:rPr>
            </a:br>
            <a:r>
              <a:rPr lang="nb-NO" sz="1400" b="1">
                <a:solidFill>
                  <a:schemeClr val="accent6"/>
                </a:solidFill>
                <a:cs typeface="Arial" panose="020B0604020202020204" pitchFamily="34" charset="0"/>
              </a:rPr>
              <a:t>PROBLEM</a:t>
            </a:r>
          </a:p>
        </p:txBody>
      </p:sp>
      <p:sp>
        <p:nvSpPr>
          <p:cNvPr id="24" name="Rectangle 23">
            <a:extLst>
              <a:ext uri="{FF2B5EF4-FFF2-40B4-BE49-F238E27FC236}">
                <a16:creationId xmlns:a16="http://schemas.microsoft.com/office/drawing/2014/main" id="{770109D7-C250-435D-A7B4-3C54279D2F39}"/>
              </a:ext>
            </a:extLst>
          </p:cNvPr>
          <p:cNvSpPr/>
          <p:nvPr userDrawn="1"/>
        </p:nvSpPr>
        <p:spPr>
          <a:xfrm>
            <a:off x="542677" y="2441074"/>
            <a:ext cx="4836947" cy="1133860"/>
          </a:xfrm>
          <a:prstGeom prst="rect">
            <a:avLst/>
          </a:prstGeom>
          <a:solidFill>
            <a:srgbClr val="F4F3F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chorCtr="0"/>
          <a:lstStyle/>
          <a:p>
            <a:pPr defTabSz="685783"/>
            <a:r>
              <a:rPr lang="nb-NO" sz="1400" b="1">
                <a:solidFill>
                  <a:schemeClr val="accent6"/>
                </a:solidFill>
                <a:cs typeface="Arial" panose="020B0604020202020204" pitchFamily="34" charset="0"/>
              </a:rPr>
              <a:t>SOLUTION</a:t>
            </a:r>
            <a:endParaRPr lang="en-US" sz="1400" b="1">
              <a:solidFill>
                <a:schemeClr val="accent6"/>
              </a:solidFill>
              <a:cs typeface="Arial" panose="020B0604020202020204" pitchFamily="34" charset="0"/>
            </a:endParaRPr>
          </a:p>
        </p:txBody>
      </p:sp>
      <p:sp>
        <p:nvSpPr>
          <p:cNvPr id="25" name="Rectangle 24">
            <a:extLst>
              <a:ext uri="{FF2B5EF4-FFF2-40B4-BE49-F238E27FC236}">
                <a16:creationId xmlns:a16="http://schemas.microsoft.com/office/drawing/2014/main" id="{D51DD020-709B-43B0-B8BE-EDE2F6C30D47}"/>
              </a:ext>
            </a:extLst>
          </p:cNvPr>
          <p:cNvSpPr/>
          <p:nvPr userDrawn="1"/>
        </p:nvSpPr>
        <p:spPr>
          <a:xfrm>
            <a:off x="537595" y="3574934"/>
            <a:ext cx="4842029" cy="1054800"/>
          </a:xfrm>
          <a:prstGeom prst="rect">
            <a:avLst/>
          </a:prstGeom>
          <a:solidFill>
            <a:srgbClr val="FF6B4D"/>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chorCtr="0"/>
          <a:lstStyle/>
          <a:p>
            <a:pPr defTabSz="685783"/>
            <a:r>
              <a:rPr lang="en-US" sz="1400" b="1">
                <a:solidFill>
                  <a:schemeClr val="bg1"/>
                </a:solidFill>
                <a:cs typeface="Arial" panose="020B0604020202020204" pitchFamily="34" charset="0"/>
              </a:rPr>
              <a:t>OUTCOME</a:t>
            </a:r>
          </a:p>
        </p:txBody>
      </p:sp>
      <p:sp>
        <p:nvSpPr>
          <p:cNvPr id="26" name="Rectangle 25">
            <a:extLst>
              <a:ext uri="{FF2B5EF4-FFF2-40B4-BE49-F238E27FC236}">
                <a16:creationId xmlns:a16="http://schemas.microsoft.com/office/drawing/2014/main" id="{199AACA5-F90D-4AA0-81BE-AB179925955F}"/>
              </a:ext>
            </a:extLst>
          </p:cNvPr>
          <p:cNvSpPr/>
          <p:nvPr userDrawn="1"/>
        </p:nvSpPr>
        <p:spPr>
          <a:xfrm>
            <a:off x="1712706" y="1432314"/>
            <a:ext cx="3773694" cy="1007626"/>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nchorCtr="0"/>
          <a:lstStyle/>
          <a:p>
            <a:pPr marL="214308" indent="-214308">
              <a:spcAft>
                <a:spcPts val="300"/>
              </a:spcAft>
              <a:buClr>
                <a:srgbClr val="151143"/>
              </a:buClr>
              <a:buFont typeface="Arial" panose="020B0604020202020204" pitchFamily="34" charset="0"/>
              <a:buChar char="•"/>
            </a:pPr>
            <a:endParaRPr lang="en-GB" sz="1000">
              <a:solidFill>
                <a:schemeClr val="accent6"/>
              </a:solidFill>
              <a:cs typeface="Arial" panose="020B0604020202020204" pitchFamily="34" charset="0"/>
            </a:endParaRPr>
          </a:p>
        </p:txBody>
      </p:sp>
      <p:sp>
        <p:nvSpPr>
          <p:cNvPr id="27" name="Rectangle 26">
            <a:extLst>
              <a:ext uri="{FF2B5EF4-FFF2-40B4-BE49-F238E27FC236}">
                <a16:creationId xmlns:a16="http://schemas.microsoft.com/office/drawing/2014/main" id="{ADD1F22F-9832-4D2B-B575-AA158512A3D5}"/>
              </a:ext>
            </a:extLst>
          </p:cNvPr>
          <p:cNvSpPr/>
          <p:nvPr userDrawn="1"/>
        </p:nvSpPr>
        <p:spPr>
          <a:xfrm>
            <a:off x="1712705" y="2518670"/>
            <a:ext cx="3773694" cy="1030626"/>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nchorCtr="0"/>
          <a:lstStyle/>
          <a:p>
            <a:pPr marL="214308" indent="-214308">
              <a:spcBef>
                <a:spcPts val="450"/>
              </a:spcBef>
              <a:spcAft>
                <a:spcPts val="300"/>
              </a:spcAft>
              <a:buFont typeface="Arial" panose="020B0604020202020204" pitchFamily="34" charset="0"/>
              <a:buChar char="•"/>
              <a:defRPr/>
            </a:pPr>
            <a:endParaRPr lang="en-US" sz="1000">
              <a:solidFill>
                <a:schemeClr val="accent6"/>
              </a:solidFill>
              <a:cs typeface="Arial" panose="020B0604020202020204" pitchFamily="34" charset="0"/>
            </a:endParaRPr>
          </a:p>
        </p:txBody>
      </p:sp>
      <p:sp>
        <p:nvSpPr>
          <p:cNvPr id="28" name="Rectangle 27">
            <a:extLst>
              <a:ext uri="{FF2B5EF4-FFF2-40B4-BE49-F238E27FC236}">
                <a16:creationId xmlns:a16="http://schemas.microsoft.com/office/drawing/2014/main" id="{51332B2A-AAF6-4771-816C-807CE0425548}"/>
              </a:ext>
            </a:extLst>
          </p:cNvPr>
          <p:cNvSpPr/>
          <p:nvPr userDrawn="1"/>
        </p:nvSpPr>
        <p:spPr>
          <a:xfrm>
            <a:off x="1712706" y="3628711"/>
            <a:ext cx="3773693" cy="1001024"/>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tlCol="0" anchor="ctr" anchorCtr="0"/>
          <a:lstStyle/>
          <a:p>
            <a:pPr marL="214308" indent="-214308">
              <a:spcBef>
                <a:spcPts val="450"/>
              </a:spcBef>
              <a:spcAft>
                <a:spcPts val="300"/>
              </a:spcAft>
              <a:buFont typeface="Arial" panose="020B0604020202020204" pitchFamily="34" charset="0"/>
              <a:buChar char="•"/>
              <a:defRPr/>
            </a:pPr>
            <a:endParaRPr lang="en-US" sz="1000">
              <a:solidFill>
                <a:schemeClr val="accent6"/>
              </a:solidFill>
              <a:cs typeface="Arial" panose="020B0604020202020204" pitchFamily="34" charset="0"/>
            </a:endParaRPr>
          </a:p>
        </p:txBody>
      </p:sp>
      <p:sp>
        <p:nvSpPr>
          <p:cNvPr id="8" name="Text Placeholder 7">
            <a:extLst>
              <a:ext uri="{FF2B5EF4-FFF2-40B4-BE49-F238E27FC236}">
                <a16:creationId xmlns:a16="http://schemas.microsoft.com/office/drawing/2014/main" id="{250692B1-9769-417D-812D-D994CA0FABB0}"/>
              </a:ext>
            </a:extLst>
          </p:cNvPr>
          <p:cNvSpPr>
            <a:spLocks noGrp="1"/>
          </p:cNvSpPr>
          <p:nvPr>
            <p:ph type="body" sz="quarter" idx="18" hasCustomPrompt="1"/>
          </p:nvPr>
        </p:nvSpPr>
        <p:spPr>
          <a:xfrm>
            <a:off x="947738" y="4794252"/>
            <a:ext cx="5543550" cy="273844"/>
          </a:xfrm>
        </p:spPr>
        <p:txBody>
          <a:bodyPr anchor="ctr"/>
          <a:lstStyle>
            <a:lvl1pPr marL="0" indent="0">
              <a:buNone/>
              <a:defRPr sz="700">
                <a:solidFill>
                  <a:schemeClr val="bg1">
                    <a:lumMod val="65000"/>
                  </a:schemeClr>
                </a:solidFill>
              </a:defRPr>
            </a:lvl1pPr>
            <a:lvl2pPr marL="148056" indent="0">
              <a:buNone/>
              <a:defRPr sz="700">
                <a:solidFill>
                  <a:schemeClr val="bg1">
                    <a:lumMod val="75000"/>
                  </a:schemeClr>
                </a:solidFill>
              </a:defRPr>
            </a:lvl2pPr>
            <a:lvl3pPr marL="328052" indent="0">
              <a:buNone/>
              <a:defRPr sz="700">
                <a:solidFill>
                  <a:schemeClr val="bg1">
                    <a:lumMod val="75000"/>
                  </a:schemeClr>
                </a:solidFill>
              </a:defRPr>
            </a:lvl3pPr>
            <a:lvl4pPr marL="508047" indent="0">
              <a:buNone/>
              <a:defRPr sz="700">
                <a:solidFill>
                  <a:schemeClr val="bg1">
                    <a:lumMod val="75000"/>
                  </a:schemeClr>
                </a:solidFill>
              </a:defRPr>
            </a:lvl4pPr>
            <a:lvl5pPr marL="688043" indent="0">
              <a:buNone/>
              <a:defRPr sz="700">
                <a:solidFill>
                  <a:schemeClr val="bg1">
                    <a:lumMod val="75000"/>
                  </a:schemeClr>
                </a:solidFill>
              </a:defRPr>
            </a:lvl5pPr>
          </a:lstStyle>
          <a:p>
            <a:pPr lvl="0"/>
            <a:r>
              <a:rPr lang="en-US"/>
              <a:t>Insert Source here</a:t>
            </a:r>
            <a:endParaRPr lang="en-AU"/>
          </a:p>
        </p:txBody>
      </p:sp>
      <p:sp>
        <p:nvSpPr>
          <p:cNvPr id="2" name="Title 1"/>
          <p:cNvSpPr>
            <a:spLocks noGrp="1"/>
          </p:cNvSpPr>
          <p:nvPr>
            <p:ph type="title" hasCustomPrompt="1"/>
          </p:nvPr>
        </p:nvSpPr>
        <p:spPr>
          <a:xfrm>
            <a:off x="547758" y="628859"/>
            <a:ext cx="7967592" cy="476147"/>
          </a:xfrm>
        </p:spPr>
        <p:txBody>
          <a:bodyPr/>
          <a:lstStyle>
            <a:lvl1pPr>
              <a:defRPr/>
            </a:lvl1pPr>
          </a:lstStyle>
          <a:p>
            <a:r>
              <a:rPr lang="en-US"/>
              <a:t>Click To Edit Master Title Style</a:t>
            </a:r>
          </a:p>
        </p:txBody>
      </p:sp>
      <p:sp>
        <p:nvSpPr>
          <p:cNvPr id="4" name="Date Placeholder 3"/>
          <p:cNvSpPr>
            <a:spLocks noGrp="1"/>
          </p:cNvSpPr>
          <p:nvPr>
            <p:ph type="dt" sz="half" idx="10"/>
          </p:nvPr>
        </p:nvSpPr>
        <p:spPr>
          <a:xfrm>
            <a:off x="6516374" y="4794572"/>
            <a:ext cx="562187" cy="273844"/>
          </a:xfrm>
        </p:spPr>
        <p:txBody>
          <a:bodyPr/>
          <a:lstStyle/>
          <a:p>
            <a:fld id="{168ED0B8-665B-4A1B-ADBC-B686F28FC514}" type="datetime4">
              <a:rPr lang="en-US" smtClean="0"/>
              <a:t>January 8, 2023</a:t>
            </a:fld>
            <a:endParaRPr lang="en-US"/>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hasCustomPrompt="1"/>
          </p:nvPr>
        </p:nvSpPr>
        <p:spPr>
          <a:xfrm>
            <a:off x="5630333" y="1375648"/>
            <a:ext cx="3513667" cy="3248741"/>
          </a:xfrm>
          <a:ln>
            <a:noFill/>
          </a:ln>
        </p:spPr>
        <p:txBody>
          <a:bodyPr/>
          <a:lstStyle>
            <a:lvl1pPr>
              <a:defRPr/>
            </a:lvl1pPr>
          </a:lstStyle>
          <a:p>
            <a:r>
              <a:rPr lang="en-US"/>
              <a:t>Add image from </a:t>
            </a:r>
            <a:r>
              <a:rPr lang="en-US" err="1"/>
              <a:t>Pickit</a:t>
            </a:r>
            <a:r>
              <a:rPr lang="en-US"/>
              <a:t> only licensed images</a:t>
            </a:r>
          </a:p>
        </p:txBody>
      </p:sp>
      <p:pic>
        <p:nvPicPr>
          <p:cNvPr id="10" name="Picture 9" descr="A picture containing drawing&#10;&#10;Description automatically generated">
            <a:extLst>
              <a:ext uri="{FF2B5EF4-FFF2-40B4-BE49-F238E27FC236}">
                <a16:creationId xmlns:a16="http://schemas.microsoft.com/office/drawing/2014/main" id="{67170DE7-A693-410C-AF1A-F6F1F817E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83910" y="4728570"/>
            <a:ext cx="1165252" cy="383756"/>
          </a:xfrm>
          <a:prstGeom prst="rect">
            <a:avLst/>
          </a:prstGeom>
        </p:spPr>
      </p:pic>
      <p:sp>
        <p:nvSpPr>
          <p:cNvPr id="18" name="Text Placeholder 17">
            <a:extLst>
              <a:ext uri="{FF2B5EF4-FFF2-40B4-BE49-F238E27FC236}">
                <a16:creationId xmlns:a16="http://schemas.microsoft.com/office/drawing/2014/main" id="{8CF06C52-81F1-E548-B2D5-B40C694B71A5}"/>
              </a:ext>
            </a:extLst>
          </p:cNvPr>
          <p:cNvSpPr>
            <a:spLocks noGrp="1"/>
          </p:cNvSpPr>
          <p:nvPr>
            <p:ph type="body" sz="quarter" idx="15" hasCustomPrompt="1"/>
          </p:nvPr>
        </p:nvSpPr>
        <p:spPr>
          <a:xfrm>
            <a:off x="1712914" y="1467390"/>
            <a:ext cx="3773487" cy="914658"/>
          </a:xfrm>
          <a:ln>
            <a:noFill/>
          </a:ln>
        </p:spPr>
        <p:txBody>
          <a:bodyPr lIns="46800" anchor="ctr"/>
          <a:lstStyle>
            <a:lvl1pPr marL="171446" marR="0" indent="-171446" algn="l" defTabSz="685611"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sz="1000">
                <a:solidFill>
                  <a:schemeClr val="accent6"/>
                </a:solidFill>
              </a:defRPr>
            </a:lvl1pPr>
            <a:lvl2pPr marL="251994" indent="0">
              <a:lnSpc>
                <a:spcPct val="100000"/>
              </a:lnSpc>
              <a:spcBef>
                <a:spcPts val="0"/>
              </a:spcBef>
              <a:spcAft>
                <a:spcPts val="300"/>
              </a:spcAft>
              <a:buNone/>
              <a:defRPr sz="1000">
                <a:solidFill>
                  <a:schemeClr val="accent6"/>
                </a:solidFill>
              </a:defRPr>
            </a:lvl2pPr>
            <a:lvl3pPr>
              <a:lnSpc>
                <a:spcPct val="100000"/>
              </a:lnSpc>
              <a:spcBef>
                <a:spcPts val="0"/>
              </a:spcBef>
              <a:spcAft>
                <a:spcPts val="300"/>
              </a:spcAft>
              <a:defRPr sz="1000">
                <a:solidFill>
                  <a:schemeClr val="accent6"/>
                </a:solidFill>
              </a:defRPr>
            </a:lvl3pPr>
            <a:lvl4pPr>
              <a:lnSpc>
                <a:spcPct val="100000"/>
              </a:lnSpc>
              <a:spcBef>
                <a:spcPts val="0"/>
              </a:spcBef>
              <a:spcAft>
                <a:spcPts val="300"/>
              </a:spcAft>
              <a:defRPr sz="1000">
                <a:solidFill>
                  <a:schemeClr val="accent6"/>
                </a:solidFill>
              </a:defRPr>
            </a:lvl4pPr>
            <a:lvl5pPr>
              <a:lnSpc>
                <a:spcPct val="100000"/>
              </a:lnSpc>
              <a:spcBef>
                <a:spcPts val="0"/>
              </a:spcBef>
              <a:spcAft>
                <a:spcPts val="300"/>
              </a:spcAft>
              <a:defRPr sz="1000">
                <a:solidFill>
                  <a:schemeClr val="accent6"/>
                </a:solidFill>
              </a:defRPr>
            </a:lvl5pPr>
          </a:lstStyle>
          <a:p>
            <a:pPr marL="103937" marR="0" lvl="0" indent="-103937" algn="l" defTabSz="685611"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a:t>What business problem was addressed? What were the pain points? Why did the customer want this solution?</a:t>
            </a:r>
          </a:p>
        </p:txBody>
      </p:sp>
      <p:sp>
        <p:nvSpPr>
          <p:cNvPr id="19" name="Text Placeholder 17">
            <a:extLst>
              <a:ext uri="{FF2B5EF4-FFF2-40B4-BE49-F238E27FC236}">
                <a16:creationId xmlns:a16="http://schemas.microsoft.com/office/drawing/2014/main" id="{2B25B985-AE55-144A-8E23-254D2358C588}"/>
              </a:ext>
            </a:extLst>
          </p:cNvPr>
          <p:cNvSpPr>
            <a:spLocks noGrp="1"/>
          </p:cNvSpPr>
          <p:nvPr>
            <p:ph type="body" sz="quarter" idx="16" hasCustomPrompt="1"/>
          </p:nvPr>
        </p:nvSpPr>
        <p:spPr>
          <a:xfrm>
            <a:off x="1712705" y="2575833"/>
            <a:ext cx="3773487" cy="914658"/>
          </a:xfrm>
          <a:ln>
            <a:noFill/>
          </a:ln>
        </p:spPr>
        <p:txBody>
          <a:bodyPr anchor="ctr"/>
          <a:lstStyle>
            <a:lvl1pPr marL="171446" marR="0" indent="-171446" algn="l" defTabSz="685611"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lang="en-GB" sz="1000" kern="1200" dirty="0" smtClean="0">
                <a:solidFill>
                  <a:schemeClr val="accent6"/>
                </a:solidFill>
                <a:latin typeface="+mn-lt"/>
                <a:ea typeface="+mn-ea"/>
                <a:cs typeface="+mn-cs"/>
              </a:defRPr>
            </a:lvl1pPr>
            <a:lvl2pPr marL="251994"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2pPr>
            <a:lvl3pPr marL="431990"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3pPr>
            <a:lvl4pPr marL="611985"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4pPr>
            <a:lvl5pPr marL="791981" indent="-103937" algn="l" defTabSz="685611" rtl="0" eaLnBrk="1" latinLnBrk="0" hangingPunct="1">
              <a:lnSpc>
                <a:spcPct val="100000"/>
              </a:lnSpc>
              <a:spcBef>
                <a:spcPts val="0"/>
              </a:spcBef>
              <a:spcAft>
                <a:spcPts val="300"/>
              </a:spcAft>
              <a:buFont typeface="Arial" panose="020B0604020202020204" pitchFamily="34" charset="0"/>
              <a:buChar char="•"/>
              <a:defRPr lang="en-US" sz="1000" kern="1200" dirty="0">
                <a:solidFill>
                  <a:schemeClr val="accent6"/>
                </a:solidFill>
                <a:latin typeface="+mn-lt"/>
                <a:ea typeface="+mn-ea"/>
                <a:cs typeface="+mn-cs"/>
              </a:defRPr>
            </a:lvl5pPr>
          </a:lstStyle>
          <a:p>
            <a:pPr marL="103937" marR="0" lvl="0" indent="-103937" algn="l" defTabSz="685611"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a:t>How was the problem solved? Describe the solution at a high level and the achieved performance.</a:t>
            </a:r>
          </a:p>
        </p:txBody>
      </p:sp>
      <p:sp>
        <p:nvSpPr>
          <p:cNvPr id="20" name="Text Placeholder 17">
            <a:extLst>
              <a:ext uri="{FF2B5EF4-FFF2-40B4-BE49-F238E27FC236}">
                <a16:creationId xmlns:a16="http://schemas.microsoft.com/office/drawing/2014/main" id="{EE50DDA1-D6DA-6042-8198-93DA8766948E}"/>
              </a:ext>
            </a:extLst>
          </p:cNvPr>
          <p:cNvSpPr>
            <a:spLocks noGrp="1"/>
          </p:cNvSpPr>
          <p:nvPr>
            <p:ph type="body" sz="quarter" idx="17" hasCustomPrompt="1"/>
          </p:nvPr>
        </p:nvSpPr>
        <p:spPr>
          <a:xfrm>
            <a:off x="1712705" y="3672795"/>
            <a:ext cx="3773487" cy="914658"/>
          </a:xfrm>
          <a:ln>
            <a:noFill/>
          </a:ln>
        </p:spPr>
        <p:txBody>
          <a:bodyPr anchor="ctr"/>
          <a:lstStyle>
            <a:lvl1pPr marL="171446" marR="0" indent="-171446" algn="l" defTabSz="685611"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lang="en-GB" sz="1000" kern="1200" dirty="0" smtClean="0">
                <a:solidFill>
                  <a:schemeClr val="accent6"/>
                </a:solidFill>
                <a:latin typeface="+mn-lt"/>
                <a:ea typeface="+mn-ea"/>
                <a:cs typeface="+mn-cs"/>
              </a:defRPr>
            </a:lvl1pPr>
            <a:lvl2pPr marL="251994"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2pPr>
            <a:lvl3pPr marL="431990"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3pPr>
            <a:lvl4pPr marL="611985" indent="-103937" algn="l" defTabSz="685611" rtl="0" eaLnBrk="1" latinLnBrk="0" hangingPunct="1">
              <a:lnSpc>
                <a:spcPct val="100000"/>
              </a:lnSpc>
              <a:spcBef>
                <a:spcPts val="0"/>
              </a:spcBef>
              <a:spcAft>
                <a:spcPts val="300"/>
              </a:spcAft>
              <a:buFont typeface="Arial" panose="020B0604020202020204" pitchFamily="34" charset="0"/>
              <a:buChar char="•"/>
              <a:defRPr lang="en-GB" sz="1000" kern="1200" dirty="0" smtClean="0">
                <a:solidFill>
                  <a:schemeClr val="accent6"/>
                </a:solidFill>
                <a:latin typeface="+mn-lt"/>
                <a:ea typeface="+mn-ea"/>
                <a:cs typeface="+mn-cs"/>
              </a:defRPr>
            </a:lvl4pPr>
            <a:lvl5pPr marL="791981" indent="-103937" algn="l" defTabSz="685611" rtl="0" eaLnBrk="1" latinLnBrk="0" hangingPunct="1">
              <a:lnSpc>
                <a:spcPct val="100000"/>
              </a:lnSpc>
              <a:spcBef>
                <a:spcPts val="0"/>
              </a:spcBef>
              <a:spcAft>
                <a:spcPts val="300"/>
              </a:spcAft>
              <a:buFont typeface="Arial" panose="020B0604020202020204" pitchFamily="34" charset="0"/>
              <a:buChar char="•"/>
              <a:defRPr lang="en-US" sz="1000" kern="1200" dirty="0" smtClean="0">
                <a:solidFill>
                  <a:schemeClr val="accent6"/>
                </a:solidFill>
                <a:latin typeface="+mn-lt"/>
                <a:ea typeface="+mn-ea"/>
                <a:cs typeface="+mn-cs"/>
              </a:defRPr>
            </a:lvl5pPr>
          </a:lstStyle>
          <a:p>
            <a:pPr marL="103937" marR="0" lvl="0" indent="-103937" algn="l" defTabSz="685611"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a:t>What business value was achieved with this solution: cost savings or new revenue streams? How did he solution solve the problem ? Were expectations met?</a:t>
            </a:r>
          </a:p>
        </p:txBody>
      </p:sp>
      <p:sp>
        <p:nvSpPr>
          <p:cNvPr id="3" name="Rectangle 2">
            <a:extLst>
              <a:ext uri="{FF2B5EF4-FFF2-40B4-BE49-F238E27FC236}">
                <a16:creationId xmlns:a16="http://schemas.microsoft.com/office/drawing/2014/main" id="{00E7AE5F-141D-4B5A-9C69-D075CBAF35CE}"/>
              </a:ext>
            </a:extLst>
          </p:cNvPr>
          <p:cNvSpPr/>
          <p:nvPr userDrawn="1"/>
        </p:nvSpPr>
        <p:spPr>
          <a:xfrm>
            <a:off x="542677" y="327312"/>
            <a:ext cx="7990137" cy="284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21600" bIns="21600" rtlCol="0" anchor="b"/>
          <a:lstStyle/>
          <a:p>
            <a:pPr algn="l"/>
            <a:r>
              <a:rPr lang="en-AU" sz="1050">
                <a:solidFill>
                  <a:schemeClr val="accent1"/>
                </a:solidFill>
              </a:rPr>
              <a:t>EXAMPLE USE CASE: </a:t>
            </a:r>
          </a:p>
        </p:txBody>
      </p:sp>
      <p:sp>
        <p:nvSpPr>
          <p:cNvPr id="21" name="Text Placeholder 8">
            <a:extLst>
              <a:ext uri="{FF2B5EF4-FFF2-40B4-BE49-F238E27FC236}">
                <a16:creationId xmlns:a16="http://schemas.microsoft.com/office/drawing/2014/main" id="{7021ED4C-8678-4527-983F-1C6C41B895EA}"/>
              </a:ext>
            </a:extLst>
          </p:cNvPr>
          <p:cNvSpPr>
            <a:spLocks noGrp="1"/>
          </p:cNvSpPr>
          <p:nvPr>
            <p:ph type="body" sz="quarter" idx="13" hasCustomPrompt="1"/>
          </p:nvPr>
        </p:nvSpPr>
        <p:spPr>
          <a:xfrm>
            <a:off x="1978430" y="333134"/>
            <a:ext cx="6536920" cy="284920"/>
          </a:xfrm>
        </p:spPr>
        <p:txBody>
          <a:bodyPr anchor="b">
            <a:noAutofit/>
          </a:bodyPr>
          <a:lstStyle>
            <a:lvl1pPr marL="0" indent="0">
              <a:buNone/>
              <a:defRPr sz="1050" cap="all" baseline="0">
                <a:solidFill>
                  <a:schemeClr val="accent1"/>
                </a:solidFill>
              </a:defRPr>
            </a:lvl1pPr>
          </a:lstStyle>
          <a:p>
            <a:pPr lvl="0"/>
            <a:r>
              <a:rPr lang="en-US"/>
              <a:t>customer wanted to achieve </a:t>
            </a:r>
            <a:r>
              <a:rPr lang="en-US" err="1"/>
              <a:t>xyz</a:t>
            </a:r>
            <a:r>
              <a:rPr lang="en-US"/>
              <a:t> (short summary of the case intention)</a:t>
            </a:r>
          </a:p>
        </p:txBody>
      </p:sp>
      <p:sp>
        <p:nvSpPr>
          <p:cNvPr id="22" name="Rectangle 21">
            <a:extLst>
              <a:ext uri="{FF2B5EF4-FFF2-40B4-BE49-F238E27FC236}">
                <a16:creationId xmlns:a16="http://schemas.microsoft.com/office/drawing/2014/main" id="{E3585217-69C8-4F29-9364-E464BED44B52}"/>
              </a:ext>
            </a:extLst>
          </p:cNvPr>
          <p:cNvSpPr/>
          <p:nvPr userDrawn="1"/>
        </p:nvSpPr>
        <p:spPr>
          <a:xfrm>
            <a:off x="527925" y="4786688"/>
            <a:ext cx="612000" cy="284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21600" bIns="21600" rtlCol="0" anchor="ctr"/>
          <a:lstStyle/>
          <a:p>
            <a:pPr algn="l"/>
            <a:r>
              <a:rPr lang="en-AU" sz="700">
                <a:solidFill>
                  <a:schemeClr val="bg1">
                    <a:lumMod val="65000"/>
                  </a:schemeClr>
                </a:solidFill>
              </a:rPr>
              <a:t>Source:</a:t>
            </a:r>
          </a:p>
        </p:txBody>
      </p:sp>
    </p:spTree>
    <p:extLst>
      <p:ext uri="{BB962C8B-B14F-4D97-AF65-F5344CB8AC3E}">
        <p14:creationId xmlns:p14="http://schemas.microsoft.com/office/powerpoint/2010/main" val="3339968238"/>
      </p:ext>
    </p:extLst>
  </p:cSld>
  <p:clrMapOvr>
    <a:masterClrMapping/>
  </p:clrMapOvr>
  <p:extLst>
    <p:ext uri="{DCECCB84-F9BA-43D5-87BE-67443E8EF086}">
      <p15:sldGuideLst xmlns:p15="http://schemas.microsoft.com/office/powerpoint/2012/main">
        <p15:guide id="1" orient="horz" pos="872">
          <p15:clr>
            <a:srgbClr val="FBAE40"/>
          </p15:clr>
        </p15:guide>
        <p15:guide id="2" orient="horz" pos="291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01FB462-7BF1-47AD-83E6-12CEB786A78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573" y="2009"/>
            <a:ext cx="9136855" cy="5139480"/>
          </a:xfrm>
          <a:prstGeom prst="rect">
            <a:avLst/>
          </a:prstGeom>
        </p:spPr>
      </p:pic>
      <p:sp>
        <p:nvSpPr>
          <p:cNvPr id="2" name="Rectangle 1">
            <a:extLst>
              <a:ext uri="{FF2B5EF4-FFF2-40B4-BE49-F238E27FC236}">
                <a16:creationId xmlns:a16="http://schemas.microsoft.com/office/drawing/2014/main" id="{12476519-EEE2-4435-9DA5-E8D54EB59564}"/>
              </a:ext>
            </a:extLst>
          </p:cNvPr>
          <p:cNvSpPr/>
          <p:nvPr userDrawn="1"/>
        </p:nvSpPr>
        <p:spPr>
          <a:xfrm>
            <a:off x="547759" y="628858"/>
            <a:ext cx="7985054" cy="4853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de-DE" sz="3200" b="1" err="1">
                <a:solidFill>
                  <a:schemeClr val="accent1"/>
                </a:solidFill>
                <a:latin typeface="+mj-lt"/>
              </a:rPr>
              <a:t>Thank</a:t>
            </a:r>
            <a:r>
              <a:rPr lang="de-DE" sz="3200" b="1">
                <a:solidFill>
                  <a:schemeClr val="accent1"/>
                </a:solidFill>
                <a:latin typeface="+mj-lt"/>
              </a:rPr>
              <a:t> </a:t>
            </a:r>
            <a:r>
              <a:rPr lang="de-DE" sz="3200" b="1" err="1">
                <a:solidFill>
                  <a:schemeClr val="accent1"/>
                </a:solidFill>
                <a:latin typeface="+mj-lt"/>
              </a:rPr>
              <a:t>you</a:t>
            </a:r>
            <a:r>
              <a:rPr lang="de-DE" sz="3200" b="1">
                <a:solidFill>
                  <a:schemeClr val="accent1"/>
                </a:solidFill>
                <a:latin typeface="+mj-lt"/>
              </a:rPr>
              <a:t>!</a:t>
            </a:r>
            <a:endParaRPr lang="en-US" sz="3200" b="1">
              <a:solidFill>
                <a:schemeClr val="accent1"/>
              </a:solidFill>
              <a:latin typeface="+mj-lt"/>
            </a:endParaRPr>
          </a:p>
        </p:txBody>
      </p:sp>
      <p:sp>
        <p:nvSpPr>
          <p:cNvPr id="17" name="Tittel 1">
            <a:extLst>
              <a:ext uri="{FF2B5EF4-FFF2-40B4-BE49-F238E27FC236}">
                <a16:creationId xmlns:a16="http://schemas.microsoft.com/office/drawing/2014/main" id="{955AA935-A3E4-41E1-8031-FBFB579FCD7D}"/>
              </a:ext>
            </a:extLst>
          </p:cNvPr>
          <p:cNvSpPr txBox="1">
            <a:spLocks/>
          </p:cNvSpPr>
          <p:nvPr userDrawn="1"/>
        </p:nvSpPr>
        <p:spPr>
          <a:xfrm>
            <a:off x="6858001" y="0"/>
            <a:ext cx="2282426" cy="5143500"/>
          </a:xfrm>
          <a:prstGeom prst="rect">
            <a:avLst/>
          </a:prstGeom>
          <a:solidFill>
            <a:srgbClr val="FFFFFF">
              <a:alpha val="27843"/>
            </a:srgbClr>
          </a:solidFill>
        </p:spPr>
        <p:txBody>
          <a:bodyPr anchor="ctr">
            <a:noAutofit/>
          </a:bodyPr>
          <a:lstStyle>
            <a:lvl1pPr algn="l" defTabSz="914400" rtl="0" eaLnBrk="1" latinLnBrk="0" hangingPunct="1">
              <a:lnSpc>
                <a:spcPct val="90000"/>
              </a:lnSpc>
              <a:spcBef>
                <a:spcPct val="0"/>
              </a:spcBef>
              <a:buNone/>
              <a:defRPr sz="3200" b="1" kern="1200">
                <a:solidFill>
                  <a:schemeClr val="tx1"/>
                </a:solidFill>
                <a:latin typeface="Bahnschrift" panose="020B0502040204020203" pitchFamily="34" charset="0"/>
                <a:ea typeface="+mj-ea"/>
                <a:cs typeface="+mj-cs"/>
              </a:defRPr>
            </a:lvl1pPr>
          </a:lstStyle>
          <a:p>
            <a:pPr marL="0" marR="0" lvl="0" indent="0" algn="ctr" defTabSz="171422"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mn-lt"/>
              <a:ea typeface="+mn-ea"/>
              <a:cs typeface="+mn-cs"/>
            </a:endParaRPr>
          </a:p>
          <a:p>
            <a:pPr marL="0" marR="0" lvl="0" indent="0" algn="ctr" defTabSz="171422"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mn-lt"/>
                <a:ea typeface="+mn-ea"/>
                <a:cs typeface="+mn-cs"/>
              </a:rPr>
              <a:t>AI Advisor </a:t>
            </a:r>
            <a:endParaRPr kumimoji="0" lang="en-US" sz="2400" b="0" i="0" u="none" strike="noStrike" kern="1200" cap="none" spc="0" normalizeH="0" baseline="0" noProof="0">
              <a:ln>
                <a:noFill/>
              </a:ln>
              <a:solidFill>
                <a:prstClr val="white"/>
              </a:solidFill>
              <a:effectLst/>
              <a:uLnTx/>
              <a:uFillTx/>
              <a:latin typeface="+mn-lt"/>
              <a:ea typeface="+mn-ea"/>
              <a:cs typeface="+mn-cs"/>
            </a:endParaRPr>
          </a:p>
          <a:p>
            <a:pPr marL="0" marR="0" lvl="0" indent="0" algn="ctr" defTabSz="171422" rtl="0" eaLnBrk="1" fontAlgn="auto" latinLnBrk="0" hangingPunct="1">
              <a:lnSpc>
                <a:spcPct val="100000"/>
              </a:lnSpc>
              <a:spcBef>
                <a:spcPts val="0"/>
              </a:spcBef>
              <a:spcAft>
                <a:spcPts val="600"/>
              </a:spcAft>
              <a:buClrTx/>
              <a:buSzTx/>
              <a:buFontTx/>
              <a:buNone/>
              <a:tabLst/>
              <a:defRPr/>
            </a:pPr>
            <a:br>
              <a:rPr kumimoji="0" lang="en-US" sz="2400" b="0" i="0" u="none" strike="noStrike" kern="1200" cap="none" spc="0" normalizeH="0" baseline="0" noProof="0">
                <a:ln>
                  <a:noFill/>
                </a:ln>
                <a:solidFill>
                  <a:prstClr val="white"/>
                </a:solidFill>
                <a:effectLst/>
                <a:uLnTx/>
                <a:uFillTx/>
                <a:latin typeface="+mn-lt"/>
                <a:ea typeface="+mn-ea"/>
                <a:cs typeface="+mn-cs"/>
              </a:rPr>
            </a:br>
            <a:r>
              <a:rPr kumimoji="0" lang="en-US" sz="1600" b="0" i="0" u="none" strike="noStrike" kern="1200" cap="none" spc="0" normalizeH="0" baseline="0" noProof="0">
                <a:ln>
                  <a:noFill/>
                </a:ln>
                <a:solidFill>
                  <a:prstClr val="white"/>
                </a:solidFill>
                <a:effectLst/>
                <a:uLnTx/>
                <a:uFillTx/>
                <a:latin typeface="+mn-lt"/>
                <a:ea typeface="+mn-ea"/>
                <a:cs typeface="+mn-cs"/>
              </a:rPr>
              <a:t>Crayon </a:t>
            </a:r>
            <a:r>
              <a:rPr kumimoji="0" lang="en-US" sz="1600" b="0" i="0" u="none" strike="noStrike" kern="1200" cap="none" spc="0" normalizeH="0" baseline="0" noProof="0" err="1">
                <a:ln>
                  <a:noFill/>
                </a:ln>
                <a:solidFill>
                  <a:prstClr val="white"/>
                </a:solidFill>
                <a:effectLst/>
                <a:uLnTx/>
                <a:uFillTx/>
                <a:latin typeface="+mn-lt"/>
                <a:ea typeface="+mn-ea"/>
                <a:cs typeface="+mn-cs"/>
              </a:rPr>
              <a:t>CoE</a:t>
            </a:r>
            <a:r>
              <a:rPr kumimoji="0" lang="en-US" sz="1600" b="0" i="0" u="none" strike="noStrike" kern="1200" cap="none" spc="0" normalizeH="0" baseline="0" noProof="0">
                <a:ln>
                  <a:noFill/>
                </a:ln>
                <a:solidFill>
                  <a:prstClr val="white"/>
                </a:solidFill>
                <a:effectLst/>
                <a:uLnTx/>
                <a:uFillTx/>
                <a:latin typeface="+mn-lt"/>
                <a:ea typeface="+mn-ea"/>
                <a:cs typeface="+mn-cs"/>
              </a:rPr>
              <a:t> Europe</a:t>
            </a:r>
            <a:br>
              <a:rPr kumimoji="0" lang="en-US" sz="1600" b="0" i="0" u="none" strike="noStrike" kern="1200" cap="none" spc="0" normalizeH="0" baseline="0" noProof="0">
                <a:ln>
                  <a:noFill/>
                </a:ln>
                <a:solidFill>
                  <a:prstClr val="white"/>
                </a:solidFill>
                <a:effectLst/>
                <a:uLnTx/>
                <a:uFillTx/>
                <a:latin typeface="+mn-lt"/>
                <a:ea typeface="+mn-ea"/>
                <a:cs typeface="+mn-cs"/>
              </a:rPr>
            </a:br>
            <a:r>
              <a:rPr kumimoji="0" lang="en-US" sz="1600" b="0" i="0" u="none" strike="noStrike" kern="1200" cap="none" spc="0" normalizeH="0" baseline="0" noProof="0">
                <a:ln>
                  <a:noFill/>
                </a:ln>
                <a:solidFill>
                  <a:prstClr val="white"/>
                </a:solidFill>
                <a:effectLst/>
                <a:uLnTx/>
                <a:uFillTx/>
                <a:latin typeface="+mn-lt"/>
                <a:ea typeface="+mn-ea"/>
                <a:cs typeface="+mn-cs"/>
              </a:rPr>
              <a:t> </a:t>
            </a:r>
            <a:r>
              <a:rPr kumimoji="0" lang="en-US" sz="2400" b="0" i="0" u="none" strike="noStrike" kern="1200" cap="none" spc="0" normalizeH="0" baseline="0" noProof="0">
                <a:ln>
                  <a:noFill/>
                </a:ln>
                <a:solidFill>
                  <a:srgbClr val="FF6B4D"/>
                </a:solidFill>
                <a:effectLst/>
                <a:uLnTx/>
                <a:uFillTx/>
                <a:latin typeface="+mn-lt"/>
                <a:ea typeface="+mn-ea"/>
                <a:cs typeface="+mn-cs"/>
              </a:rPr>
              <a:t> </a:t>
            </a:r>
            <a:endParaRPr kumimoji="0" lang="en-US" sz="1100" b="0" i="0" u="sng" strike="noStrike" kern="1200" cap="none" spc="0" normalizeH="0" baseline="0" noProof="0">
              <a:ln>
                <a:noFill/>
              </a:ln>
              <a:solidFill>
                <a:srgbClr val="FF6B4D"/>
              </a:solidFill>
              <a:effectLst/>
              <a:uLnTx/>
              <a:uFillTx/>
              <a:latin typeface="+mn-lt"/>
              <a:ea typeface="+mn-ea"/>
              <a:cs typeface="+mn-cs"/>
            </a:endParaRPr>
          </a:p>
          <a:p>
            <a:pPr marL="0" marR="0" lvl="0" indent="0" algn="ctr" defTabSz="171422" rtl="0" eaLnBrk="1" fontAlgn="auto" latinLnBrk="0" hangingPunct="1">
              <a:lnSpc>
                <a:spcPct val="100000"/>
              </a:lnSpc>
              <a:spcBef>
                <a:spcPts val="0"/>
              </a:spcBef>
              <a:spcAft>
                <a:spcPts val="600"/>
              </a:spcAft>
              <a:buClrTx/>
              <a:buSzTx/>
              <a:buFontTx/>
              <a:buNone/>
              <a:tabLst/>
              <a:defRPr/>
            </a:pPr>
            <a:r>
              <a:rPr kumimoji="0" lang="en-US" sz="1600" b="0" i="0" u="sng" strike="noStrike" kern="1200" cap="none" spc="0" normalizeH="0" baseline="0" noProof="0">
                <a:ln>
                  <a:noFill/>
                </a:ln>
                <a:solidFill>
                  <a:prstClr val="white"/>
                </a:solidFill>
                <a:effectLst/>
                <a:uLnTx/>
                <a:uFillTx/>
                <a:latin typeface="+mn-lt"/>
                <a:ea typeface="+mn-ea"/>
                <a:cs typeface="+mn-cs"/>
                <a:hlinkClick r:id="rId3">
                  <a:extLst>
                    <a:ext uri="{A12FA001-AC4F-418D-AE19-62706E023703}">
                      <ahyp:hlinkClr xmlns:ahyp="http://schemas.microsoft.com/office/drawing/2018/hyperlinkcolor" val="tx"/>
                    </a:ext>
                  </a:extLst>
                </a:hlinkClick>
              </a:rPr>
              <a:t>www.crayon.com</a:t>
            </a:r>
            <a:endParaRPr kumimoji="0" lang="nb-NO" sz="2800" b="0" i="1" u="none" strike="noStrike" kern="1200" cap="none" spc="0" normalizeH="0" baseline="0" noProof="0">
              <a:ln>
                <a:noFill/>
              </a:ln>
              <a:solidFill>
                <a:prstClr val="white"/>
              </a:solidFill>
              <a:effectLst/>
              <a:uLnTx/>
              <a:uFillTx/>
              <a:latin typeface="+mn-lt"/>
              <a:ea typeface="+mn-ea"/>
              <a:cs typeface="+mn-cs"/>
            </a:endParaRPr>
          </a:p>
          <a:p>
            <a:pPr algn="ctr">
              <a:lnSpc>
                <a:spcPct val="100000"/>
              </a:lnSpc>
              <a:spcAft>
                <a:spcPts val="600"/>
              </a:spcAft>
            </a:pPr>
            <a:endParaRPr lang="nb-NO" sz="2800" i="1">
              <a:solidFill>
                <a:schemeClr val="bg1"/>
              </a:solidFill>
              <a:latin typeface="+mn-lt"/>
            </a:endParaRPr>
          </a:p>
        </p:txBody>
      </p:sp>
      <p:pic>
        <p:nvPicPr>
          <p:cNvPr id="16" name="Graphic 15">
            <a:extLst>
              <a:ext uri="{FF2B5EF4-FFF2-40B4-BE49-F238E27FC236}">
                <a16:creationId xmlns:a16="http://schemas.microsoft.com/office/drawing/2014/main" id="{1BB408AA-870B-4A93-842A-B54EFADF6A2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7760" y="4721705"/>
            <a:ext cx="1075317" cy="216000"/>
          </a:xfrm>
          <a:prstGeom prst="rect">
            <a:avLst/>
          </a:prstGeom>
        </p:spPr>
      </p:pic>
      <p:sp>
        <p:nvSpPr>
          <p:cNvPr id="4" name="Content Placeholder 3">
            <a:extLst>
              <a:ext uri="{FF2B5EF4-FFF2-40B4-BE49-F238E27FC236}">
                <a16:creationId xmlns:a16="http://schemas.microsoft.com/office/drawing/2014/main" id="{4F9ABEE7-34CD-4F07-818B-01C0F4EAF62F}"/>
              </a:ext>
            </a:extLst>
          </p:cNvPr>
          <p:cNvSpPr>
            <a:spLocks noGrp="1"/>
          </p:cNvSpPr>
          <p:nvPr>
            <p:ph sz="quarter" idx="10" hasCustomPrompt="1"/>
          </p:nvPr>
        </p:nvSpPr>
        <p:spPr>
          <a:xfrm>
            <a:off x="6858000" y="1384301"/>
            <a:ext cx="2282426" cy="356725"/>
          </a:xfrm>
        </p:spPr>
        <p:txBody>
          <a:bodyPr anchor="ctr"/>
          <a:lstStyle>
            <a:lvl1pPr marL="0" marR="0" indent="0" algn="ctr" defTabSz="171422" rtl="0" eaLnBrk="1" fontAlgn="auto" latinLnBrk="0" hangingPunct="1">
              <a:lnSpc>
                <a:spcPct val="100000"/>
              </a:lnSpc>
              <a:spcBef>
                <a:spcPts val="0"/>
              </a:spcBef>
              <a:spcAft>
                <a:spcPts val="600"/>
              </a:spcAft>
              <a:buClrTx/>
              <a:buSzTx/>
              <a:buFontTx/>
              <a:buNone/>
              <a:tabLst/>
              <a:defRPr sz="1600">
                <a:solidFill>
                  <a:srgbClr val="FF6B4D"/>
                </a:solidFill>
                <a:latin typeface="+mn-lt"/>
              </a:defRPr>
            </a:lvl1pPr>
          </a:lstStyle>
          <a:p>
            <a:pPr lvl="0"/>
            <a:r>
              <a:rPr kumimoji="0" lang="en-US" sz="1600" b="0" i="0" u="none" strike="noStrike" kern="1200" cap="none" spc="0" normalizeH="0" baseline="0" noProof="0">
                <a:ln>
                  <a:noFill/>
                </a:ln>
                <a:solidFill>
                  <a:srgbClr val="FF6B4D"/>
                </a:solidFill>
                <a:effectLst/>
                <a:uLnTx/>
                <a:uFillTx/>
                <a:latin typeface="Calibri Light" panose="020F0302020204030204" pitchFamily="34" charset="0"/>
                <a:ea typeface="+mn-ea"/>
                <a:cs typeface="+mn-cs"/>
              </a:rPr>
              <a:t>Name Last Name</a:t>
            </a:r>
            <a:endParaRPr kumimoji="0" lang="en-US" sz="2400" b="0" i="0" u="none" strike="noStrike" kern="1200" cap="none" spc="0" normalizeH="0" baseline="0" noProof="0">
              <a:ln>
                <a:noFill/>
              </a:ln>
              <a:solidFill>
                <a:srgbClr val="FF6B4D"/>
              </a:solidFill>
              <a:effectLst/>
              <a:uLnTx/>
              <a:uFillTx/>
              <a:latin typeface="Calibri Light" panose="020F0302020204030204" pitchFamily="34" charset="0"/>
              <a:ea typeface="+mn-ea"/>
              <a:cs typeface="+mn-cs"/>
            </a:endParaRPr>
          </a:p>
        </p:txBody>
      </p:sp>
      <p:sp>
        <p:nvSpPr>
          <p:cNvPr id="18" name="Content Placeholder 3">
            <a:extLst>
              <a:ext uri="{FF2B5EF4-FFF2-40B4-BE49-F238E27FC236}">
                <a16:creationId xmlns:a16="http://schemas.microsoft.com/office/drawing/2014/main" id="{6F331BB2-DE03-4F32-BC41-DABED48566A8}"/>
              </a:ext>
            </a:extLst>
          </p:cNvPr>
          <p:cNvSpPr>
            <a:spLocks noGrp="1"/>
          </p:cNvSpPr>
          <p:nvPr>
            <p:ph sz="quarter" idx="11" hasCustomPrompt="1"/>
          </p:nvPr>
        </p:nvSpPr>
        <p:spPr>
          <a:xfrm>
            <a:off x="6857999" y="2687344"/>
            <a:ext cx="2282425" cy="356726"/>
          </a:xfrm>
        </p:spPr>
        <p:txBody>
          <a:bodyPr anchor="ctr"/>
          <a:lstStyle>
            <a:lvl1pPr marL="0" marR="0" indent="0" algn="ctr" defTabSz="171422" rtl="0" eaLnBrk="1" fontAlgn="auto" latinLnBrk="0" hangingPunct="1">
              <a:lnSpc>
                <a:spcPct val="100000"/>
              </a:lnSpc>
              <a:spcBef>
                <a:spcPts val="0"/>
              </a:spcBef>
              <a:spcAft>
                <a:spcPts val="600"/>
              </a:spcAft>
              <a:buClrTx/>
              <a:buSzTx/>
              <a:buFontTx/>
              <a:buNone/>
              <a:tabLst/>
              <a:defRPr>
                <a:solidFill>
                  <a:schemeClr val="accent1"/>
                </a:solidFill>
                <a:latin typeface="+mn-lt"/>
              </a:defRPr>
            </a:lvl1pPr>
          </a:lstStyle>
          <a:p>
            <a:pPr marL="0" marR="0" lvl="0" indent="0" algn="ctr" defTabSz="171422" rtl="0" eaLnBrk="1" fontAlgn="auto" latinLnBrk="0" hangingPunct="1">
              <a:lnSpc>
                <a:spcPct val="100000"/>
              </a:lnSpc>
              <a:spcBef>
                <a:spcPts val="0"/>
              </a:spcBef>
              <a:spcAft>
                <a:spcPts val="600"/>
              </a:spcAft>
              <a:buClrTx/>
              <a:buSzTx/>
              <a:buFontTx/>
              <a:buNone/>
              <a:tabLst/>
              <a:defRPr/>
            </a:pPr>
            <a:r>
              <a:rPr kumimoji="0" lang="en-US" sz="1100" b="0" i="0" u="sng" strike="noStrike" kern="1200" cap="none" spc="0" normalizeH="0" baseline="0" noProof="0">
                <a:ln>
                  <a:noFill/>
                </a:ln>
                <a:solidFill>
                  <a:srgbClr val="FF6B4D"/>
                </a:solidFill>
                <a:effectLst/>
                <a:uLnTx/>
                <a:uFillTx/>
                <a:latin typeface="Calibri Light" panose="020F0302020204030204" pitchFamily="34" charset="0"/>
                <a:ea typeface="+mn-ea"/>
                <a:cs typeface="+mn-cs"/>
              </a:rPr>
              <a:t>xxx@crayon.com</a:t>
            </a:r>
            <a:endParaRPr lang="en-US"/>
          </a:p>
        </p:txBody>
      </p:sp>
      <p:sp>
        <p:nvSpPr>
          <p:cNvPr id="19" name="Content Placeholder 3">
            <a:extLst>
              <a:ext uri="{FF2B5EF4-FFF2-40B4-BE49-F238E27FC236}">
                <a16:creationId xmlns:a16="http://schemas.microsoft.com/office/drawing/2014/main" id="{E7726FE5-7F16-4678-A644-A12A529D3F92}"/>
              </a:ext>
            </a:extLst>
          </p:cNvPr>
          <p:cNvSpPr>
            <a:spLocks noGrp="1"/>
          </p:cNvSpPr>
          <p:nvPr>
            <p:ph sz="quarter" idx="12" hasCustomPrompt="1"/>
          </p:nvPr>
        </p:nvSpPr>
        <p:spPr>
          <a:xfrm>
            <a:off x="6857998" y="1991601"/>
            <a:ext cx="2282425" cy="342571"/>
          </a:xfrm>
        </p:spPr>
        <p:txBody>
          <a:bodyPr anchor="ctr"/>
          <a:lstStyle>
            <a:lvl1pPr marL="0" marR="0" indent="0" algn="ctr" defTabSz="171422" rtl="0" eaLnBrk="1" fontAlgn="auto" latinLnBrk="0" hangingPunct="1">
              <a:lnSpc>
                <a:spcPct val="100000"/>
              </a:lnSpc>
              <a:spcBef>
                <a:spcPts val="0"/>
              </a:spcBef>
              <a:spcAft>
                <a:spcPts val="600"/>
              </a:spcAft>
              <a:buClrTx/>
              <a:buSzTx/>
              <a:buFontTx/>
              <a:buNone/>
              <a:tabLst/>
              <a:defRPr>
                <a:solidFill>
                  <a:schemeClr val="bg1"/>
                </a:solidFill>
                <a:latin typeface="+mn-lt"/>
              </a:defRPr>
            </a:lvl1pPr>
          </a:lstStyle>
          <a:p>
            <a:pPr marL="0" marR="0" lvl="0" indent="0" algn="ctr" defTabSz="171422"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+43 xxx</a:t>
            </a:r>
            <a:endParaRPr lang="en-US"/>
          </a:p>
        </p:txBody>
      </p:sp>
    </p:spTree>
    <p:extLst>
      <p:ext uri="{BB962C8B-B14F-4D97-AF65-F5344CB8AC3E}">
        <p14:creationId xmlns:p14="http://schemas.microsoft.com/office/powerpoint/2010/main" val="793056451"/>
      </p:ext>
    </p:extLst>
  </p:cSld>
  <p:clrMapOvr>
    <a:masterClrMapping/>
  </p:clrMapOvr>
  <p:extLst>
    <p:ext uri="{DCECCB84-F9BA-43D5-87BE-67443E8EF086}">
      <p15:sldGuideLst xmlns:p15="http://schemas.microsoft.com/office/powerpoint/2012/main">
        <p15:guide id="1" orient="horz" pos="2913">
          <p15:clr>
            <a:srgbClr val="FBAE40"/>
          </p15:clr>
        </p15:guide>
        <p15:guide id="2" orient="horz" pos="87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Content no Image">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B6F0A626-0A59-4983-BD22-4DF94327B8B0}"/>
              </a:ext>
            </a:extLst>
          </p:cNvPr>
          <p:cNvGraphicFramePr>
            <a:graphicFrameLocks noChangeAspect="1"/>
          </p:cNvGraphicFramePr>
          <p:nvPr userDrawn="1">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11" name="Object 10" hidden="1">
                        <a:extLst>
                          <a:ext uri="{FF2B5EF4-FFF2-40B4-BE49-F238E27FC236}">
                            <a16:creationId xmlns:a16="http://schemas.microsoft.com/office/drawing/2014/main" id="{B6F0A626-0A59-4983-BD22-4DF94327B8B0}"/>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5E5D0CD6-8805-4DA5-9981-EF32B3A8B15F}"/>
              </a:ext>
            </a:extLst>
          </p:cNvPr>
          <p:cNvSpPr/>
          <p:nvPr userDrawn="1">
            <p:custDataLst>
              <p:tags r:id="rId2"/>
            </p:custDataLst>
          </p:nvPr>
        </p:nvSpPr>
        <p:spPr>
          <a:xfrm>
            <a:off x="1" y="1"/>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400" b="1" i="0" baseline="0">
              <a:latin typeface="Bahnschrift" panose="020B0502040204020203" pitchFamily="34" charset="0"/>
              <a:ea typeface="+mj-ea"/>
              <a:cs typeface="+mj-cs"/>
              <a:sym typeface="Bahnschrift" panose="020B0502040204020203" pitchFamily="34" charset="0"/>
            </a:endParaRPr>
          </a:p>
        </p:txBody>
      </p:sp>
      <p:cxnSp>
        <p:nvCxnSpPr>
          <p:cNvPr id="5" name="Straight Connector 4">
            <a:extLst>
              <a:ext uri="{FF2B5EF4-FFF2-40B4-BE49-F238E27FC236}">
                <a16:creationId xmlns:a16="http://schemas.microsoft.com/office/drawing/2014/main" id="{48B36F3E-9BC3-452D-967E-ECC888B48DC1}"/>
              </a:ext>
            </a:extLst>
          </p:cNvPr>
          <p:cNvCxnSpPr>
            <a:cxnSpLocks/>
          </p:cNvCxnSpPr>
          <p:nvPr userDrawn="1"/>
        </p:nvCxnSpPr>
        <p:spPr>
          <a:xfrm>
            <a:off x="421030" y="412348"/>
            <a:ext cx="842058"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Picture 2">
            <a:extLst>
              <a:ext uri="{FF2B5EF4-FFF2-40B4-BE49-F238E27FC236}">
                <a16:creationId xmlns:a16="http://schemas.microsoft.com/office/drawing/2014/main" id="{6E272F94-A895-48E4-AD16-6F84B92A31E4}"/>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7718298" y="62177"/>
            <a:ext cx="1328306" cy="490557"/>
          </a:xfrm>
          <a:prstGeom prst="rect">
            <a:avLst/>
          </a:prstGeom>
          <a:noFill/>
          <a:ln w="9525">
            <a:noFill/>
            <a:miter lim="800000"/>
            <a:headEnd/>
            <a:tailEnd/>
          </a:ln>
        </p:spPr>
      </p:pic>
      <p:sp>
        <p:nvSpPr>
          <p:cNvPr id="14" name="Rubrik 1">
            <a:extLst>
              <a:ext uri="{FF2B5EF4-FFF2-40B4-BE49-F238E27FC236}">
                <a16:creationId xmlns:a16="http://schemas.microsoft.com/office/drawing/2014/main" id="{E10A1BFB-1D4B-4DB0-BE1E-E9BEFECD4093}"/>
              </a:ext>
            </a:extLst>
          </p:cNvPr>
          <p:cNvSpPr>
            <a:spLocks noGrp="1"/>
          </p:cNvSpPr>
          <p:nvPr>
            <p:ph type="title"/>
          </p:nvPr>
        </p:nvSpPr>
        <p:spPr>
          <a:xfrm>
            <a:off x="336263" y="502800"/>
            <a:ext cx="7465500" cy="491400"/>
          </a:xfrm>
          <a:prstGeom prst="rect">
            <a:avLst/>
          </a:prstGeom>
        </p:spPr>
        <p:txBody>
          <a:bodyPr/>
          <a:lstStyle>
            <a:lvl1pPr>
              <a:defRPr sz="2400" b="1">
                <a:latin typeface="Bahnschrift" panose="020B0502040204020203" pitchFamily="34" charset="0"/>
              </a:defRPr>
            </a:lvl1pPr>
          </a:lstStyle>
          <a:p>
            <a:r>
              <a:rPr lang="en-US"/>
              <a:t>Click to edit Master title style</a:t>
            </a:r>
            <a:endParaRPr lang="en-GB"/>
          </a:p>
        </p:txBody>
      </p:sp>
      <p:sp>
        <p:nvSpPr>
          <p:cNvPr id="19" name="Text Placeholder 2">
            <a:extLst>
              <a:ext uri="{FF2B5EF4-FFF2-40B4-BE49-F238E27FC236}">
                <a16:creationId xmlns:a16="http://schemas.microsoft.com/office/drawing/2014/main" id="{3A251FB8-5E28-4A01-AF51-031E018CD826}"/>
              </a:ext>
            </a:extLst>
          </p:cNvPr>
          <p:cNvSpPr>
            <a:spLocks noGrp="1"/>
          </p:cNvSpPr>
          <p:nvPr>
            <p:ph type="body" sz="quarter" idx="13"/>
          </p:nvPr>
        </p:nvSpPr>
        <p:spPr>
          <a:xfrm>
            <a:off x="336263" y="1356654"/>
            <a:ext cx="8131463" cy="419100"/>
          </a:xfrm>
          <a:prstGeom prst="rect">
            <a:avLst/>
          </a:prstGeom>
        </p:spPr>
        <p:txBody>
          <a:bodyPr/>
          <a:lstStyle>
            <a:lvl1pPr marL="0" indent="0">
              <a:buNone/>
              <a:defRPr sz="1800">
                <a:solidFill>
                  <a:schemeClr val="accent1"/>
                </a:solidFill>
              </a:defRPr>
            </a:lvl1pPr>
          </a:lstStyle>
          <a:p>
            <a:endParaRPr lang="en-GB"/>
          </a:p>
        </p:txBody>
      </p:sp>
      <p:sp>
        <p:nvSpPr>
          <p:cNvPr id="20" name="Content Placeholder 3">
            <a:extLst>
              <a:ext uri="{FF2B5EF4-FFF2-40B4-BE49-F238E27FC236}">
                <a16:creationId xmlns:a16="http://schemas.microsoft.com/office/drawing/2014/main" id="{529BE34D-3D5B-4346-92BF-92FC561B3C38}"/>
              </a:ext>
            </a:extLst>
          </p:cNvPr>
          <p:cNvSpPr>
            <a:spLocks noGrp="1"/>
          </p:cNvSpPr>
          <p:nvPr>
            <p:ph sz="quarter" idx="14"/>
          </p:nvPr>
        </p:nvSpPr>
        <p:spPr>
          <a:xfrm>
            <a:off x="336263" y="1756704"/>
            <a:ext cx="8131463" cy="2716306"/>
          </a:xfrm>
          <a:prstGeom prst="rect">
            <a:avLst/>
          </a:prstGeom>
        </p:spPr>
        <p:txBody>
          <a:bodyPr/>
          <a:lstStyle>
            <a:lvl1pPr marL="0" indent="0">
              <a:buNone/>
              <a:defRPr sz="1200">
                <a:solidFill>
                  <a:schemeClr val="tx1"/>
                </a:solidFill>
              </a:defRPr>
            </a:lvl1pPr>
          </a:lstStyle>
          <a:p>
            <a:endParaRPr lang="en-GB"/>
          </a:p>
        </p:txBody>
      </p:sp>
    </p:spTree>
    <p:extLst>
      <p:ext uri="{BB962C8B-B14F-4D97-AF65-F5344CB8AC3E}">
        <p14:creationId xmlns:p14="http://schemas.microsoft.com/office/powerpoint/2010/main" val="79777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tel og punk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Internal</a:t>
            </a:r>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59" y="333133"/>
            <a:ext cx="7918776"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59" y="1392726"/>
            <a:ext cx="7918776" cy="3240000"/>
          </a:xfrm>
          <a:prstGeom prst="rect">
            <a:avLst/>
          </a:prstGeom>
        </p:spPr>
        <p:txBody>
          <a:bodyPr lIns="91440" tIns="45720" rIns="91440" bIns="45720"/>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C9EE5AB5-B854-486D-B12E-0B5DAA704D85}"/>
              </a:ext>
            </a:extLst>
          </p:cNvPr>
          <p:cNvSpPr>
            <a:spLocks noGrp="1"/>
          </p:cNvSpPr>
          <p:nvPr>
            <p:ph type="title"/>
          </p:nvPr>
        </p:nvSpPr>
        <p:spPr>
          <a:xfrm>
            <a:off x="547759" y="628858"/>
            <a:ext cx="7918776" cy="476147"/>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406277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tel, punkt og teks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Internal</a:t>
            </a:r>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59" y="333133"/>
            <a:ext cx="7918776"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59" y="1392726"/>
            <a:ext cx="3725548" cy="3240000"/>
          </a:xfrm>
          <a:prstGeom prst="rect">
            <a:avLst/>
          </a:prstGeom>
        </p:spPr>
        <p:txBody>
          <a:bodyPr lIns="91440" tIns="45720" rIns="91440" b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584EC5E-0F4F-4D27-96CF-2C9E04FB2028}"/>
              </a:ext>
            </a:extLst>
          </p:cNvPr>
          <p:cNvSpPr>
            <a:spLocks noGrp="1"/>
          </p:cNvSpPr>
          <p:nvPr>
            <p:ph sz="quarter" idx="16"/>
          </p:nvPr>
        </p:nvSpPr>
        <p:spPr>
          <a:xfrm>
            <a:off x="4740987" y="1392726"/>
            <a:ext cx="3725548" cy="3240000"/>
          </a:xfrm>
          <a:prstGeom prst="rect">
            <a:avLst/>
          </a:prstGeom>
        </p:spPr>
        <p:txBody>
          <a:bodyPr lIns="91440" tIns="0" rIns="91440" bIns="45720">
            <a:noAutofit/>
          </a:bodyPr>
          <a:lstStyle>
            <a:lvl1pPr marL="0" indent="0">
              <a:lnSpc>
                <a:spcPct val="130000"/>
              </a:lnSpc>
              <a:spcBef>
                <a:spcPts val="0"/>
              </a:spcBef>
              <a:buNone/>
              <a:defRPr sz="1200"/>
            </a:lvl1pPr>
          </a:lstStyle>
          <a:p>
            <a:pPr lvl="0"/>
            <a:r>
              <a:rPr lang="en-US"/>
              <a:t>Click to edit Master text styles</a:t>
            </a:r>
          </a:p>
        </p:txBody>
      </p:sp>
      <p:sp>
        <p:nvSpPr>
          <p:cNvPr id="11" name="Title 1">
            <a:extLst>
              <a:ext uri="{FF2B5EF4-FFF2-40B4-BE49-F238E27FC236}">
                <a16:creationId xmlns:a16="http://schemas.microsoft.com/office/drawing/2014/main" id="{4DC0CDF4-3DF1-4EE2-B9E5-B969E0D2EB35}"/>
              </a:ext>
            </a:extLst>
          </p:cNvPr>
          <p:cNvSpPr>
            <a:spLocks noGrp="1"/>
          </p:cNvSpPr>
          <p:nvPr>
            <p:ph type="title"/>
          </p:nvPr>
        </p:nvSpPr>
        <p:spPr>
          <a:xfrm>
            <a:off x="547759" y="628858"/>
            <a:ext cx="7918776" cy="476147"/>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202854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tel, punkt og bilde (H)">
    <p:spTree>
      <p:nvGrpSpPr>
        <p:cNvPr id="1" name=""/>
        <p:cNvGrpSpPr/>
        <p:nvPr/>
      </p:nvGrpSpPr>
      <p:grpSpPr>
        <a:xfrm>
          <a:off x="0" y="0"/>
          <a:ext cx="0" cy="0"/>
          <a:chOff x="0" y="0"/>
          <a:chExt cx="0" cy="0"/>
        </a:xfrm>
      </p:grpSpPr>
      <p:sp>
        <p:nvSpPr>
          <p:cNvPr id="2" name="Title 1"/>
          <p:cNvSpPr>
            <a:spLocks noGrp="1"/>
          </p:cNvSpPr>
          <p:nvPr>
            <p:ph type="title"/>
          </p:nvPr>
        </p:nvSpPr>
        <p:spPr>
          <a:xfrm>
            <a:off x="547759" y="628858"/>
            <a:ext cx="3725548" cy="476147"/>
          </a:xfrm>
        </p:spPr>
        <p:txBody>
          <a:bodyPr/>
          <a:lstStyle>
            <a:lvl1pPr>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Internal</a:t>
            </a:r>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59" y="333133"/>
            <a:ext cx="3725548"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p>
            <a:r>
              <a:rPr lang="en-US"/>
              <a:t>Click icon to add picture</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59" y="1393842"/>
            <a:ext cx="3725548" cy="3238884"/>
          </a:xfrm>
          <a:prstGeom prst="rect">
            <a:avLst/>
          </a:prstGeom>
        </p:spPr>
        <p:txBody>
          <a:bodyPr lIns="91440" tIns="45720" rIns="91440" bIns="45720"/>
          <a:lstStyle>
            <a:lvl1pPr>
              <a:spcBef>
                <a:spcPts val="1800"/>
              </a:spcBef>
              <a:defRPr/>
            </a:lvl1pPr>
            <a:lvl2pPr>
              <a:spcBef>
                <a:spcPts val="450"/>
              </a:spcBef>
              <a:defRPr/>
            </a:lvl2pPr>
            <a:lvl3pPr>
              <a:spcBef>
                <a:spcPts val="450"/>
              </a:spcBef>
              <a:defRPr/>
            </a:lvl3pPr>
            <a:lvl4pPr>
              <a:spcBef>
                <a:spcPts val="450"/>
              </a:spcBef>
              <a:defRPr/>
            </a:lvl4pPr>
            <a:lvl5pPr>
              <a:spcBef>
                <a:spcPts val="45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9871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tel, tekst og bilde (H) (Mørk)">
    <p:bg>
      <p:bgPr>
        <a:solidFill>
          <a:srgbClr val="0C222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59" y="1338899"/>
            <a:ext cx="3725548" cy="917665"/>
          </a:xfrm>
        </p:spPr>
        <p:txBody>
          <a:bodyPr>
            <a:noAutofit/>
          </a:bodyPr>
          <a:lstStyle>
            <a:lvl1pPr>
              <a:lnSpc>
                <a:spcPct val="100000"/>
              </a:lnSpc>
              <a:defRPr b="1">
                <a:solidFill>
                  <a:srgbClr val="E5E3D9"/>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rgbClr val="E5E3D9"/>
                </a:solidFill>
              </a:defRPr>
            </a:lvl1pPr>
          </a:lstStyle>
          <a:p>
            <a:endParaRPr lang="en-US"/>
          </a:p>
        </p:txBody>
      </p:sp>
      <p:sp>
        <p:nvSpPr>
          <p:cNvPr id="5" name="Footer Placeholder 4"/>
          <p:cNvSpPr>
            <a:spLocks noGrp="1"/>
          </p:cNvSpPr>
          <p:nvPr>
            <p:ph type="ftr" sz="quarter" idx="11"/>
          </p:nvPr>
        </p:nvSpPr>
        <p:spPr/>
        <p:txBody>
          <a:bodyPr/>
          <a:lstStyle>
            <a:lvl1pPr>
              <a:defRPr>
                <a:solidFill>
                  <a:srgbClr val="E5E3D9"/>
                </a:solidFill>
              </a:defRPr>
            </a:lvl1pPr>
          </a:lstStyle>
          <a:p>
            <a:r>
              <a:rPr lang="en-US"/>
              <a:t>Internal</a:t>
            </a:r>
          </a:p>
        </p:txBody>
      </p:sp>
      <p:sp>
        <p:nvSpPr>
          <p:cNvPr id="6" name="Slide Number Placeholder 5"/>
          <p:cNvSpPr>
            <a:spLocks noGrp="1"/>
          </p:cNvSpPr>
          <p:nvPr>
            <p:ph type="sldNum" sz="quarter" idx="12"/>
          </p:nvPr>
        </p:nvSpPr>
        <p:spPr/>
        <p:txBody>
          <a:bodyPr/>
          <a:lstStyle>
            <a:lvl1pPr>
              <a:defRPr>
                <a:solidFill>
                  <a:srgbClr val="E5E3D9"/>
                </a:solidFill>
              </a:defRPr>
            </a:lvl1pPr>
          </a:lstStyle>
          <a:p>
            <a:fld id="{6E737AD4-1126-44A2-B8AE-C24508FC0AC9}" type="slidenum">
              <a:rPr lang="en-US" smtClean="0"/>
              <a:pPr/>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59" y="980064"/>
            <a:ext cx="3725548"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lvl1pPr>
              <a:defRPr>
                <a:solidFill>
                  <a:srgbClr val="E5E3D9"/>
                </a:solidFill>
              </a:defRPr>
            </a:lvl1pPr>
          </a:lstStyle>
          <a:p>
            <a:r>
              <a:rPr lang="en-US"/>
              <a:t>Click icon to add picture</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59" y="2571750"/>
            <a:ext cx="3725548" cy="2059200"/>
          </a:xfrm>
          <a:prstGeom prst="rect">
            <a:avLst/>
          </a:prstGeom>
        </p:spPr>
        <p:txBody>
          <a:bodyPr lIns="91440" tIns="45720" rIns="91440" bIns="45720">
            <a:noAutofit/>
          </a:bodyPr>
          <a:lstStyle>
            <a:lvl1pPr marL="0" indent="0">
              <a:lnSpc>
                <a:spcPct val="130000"/>
              </a:lnSpc>
              <a:spcBef>
                <a:spcPts val="0"/>
              </a:spcBef>
              <a:buNone/>
              <a:defRPr sz="1200">
                <a:solidFill>
                  <a:srgbClr val="E5E3D9"/>
                </a:solidFill>
              </a:defRPr>
            </a:lvl1pPr>
          </a:lstStyle>
          <a:p>
            <a:pPr lvl="0"/>
            <a:r>
              <a:rPr lang="en-US"/>
              <a:t>Click to edit Master text styles</a:t>
            </a:r>
          </a:p>
        </p:txBody>
      </p:sp>
    </p:spTree>
    <p:extLst>
      <p:ext uri="{BB962C8B-B14F-4D97-AF65-F5344CB8AC3E}">
        <p14:creationId xmlns:p14="http://schemas.microsoft.com/office/powerpoint/2010/main" val="899385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tel, tekst og bilde (H) (Mørk, Logo)">
    <p:bg>
      <p:bgPr>
        <a:solidFill>
          <a:srgbClr val="0C222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59" y="1338899"/>
            <a:ext cx="3725548" cy="917665"/>
          </a:xfrm>
        </p:spPr>
        <p:txBody>
          <a:bodyPr>
            <a:noAutofit/>
          </a:bodyPr>
          <a:lstStyle>
            <a:lvl1pPr>
              <a:lnSpc>
                <a:spcPct val="100000"/>
              </a:lnSpc>
              <a:defRPr b="1">
                <a:solidFill>
                  <a:srgbClr val="E5E3D9"/>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rgbClr val="E5E3D9"/>
                </a:solidFill>
              </a:defRPr>
            </a:lvl1pPr>
          </a:lstStyle>
          <a:p>
            <a:endParaRPr lang="en-US"/>
          </a:p>
        </p:txBody>
      </p:sp>
      <p:sp>
        <p:nvSpPr>
          <p:cNvPr id="5" name="Footer Placeholder 4"/>
          <p:cNvSpPr>
            <a:spLocks noGrp="1"/>
          </p:cNvSpPr>
          <p:nvPr>
            <p:ph type="ftr" sz="quarter" idx="11"/>
          </p:nvPr>
        </p:nvSpPr>
        <p:spPr/>
        <p:txBody>
          <a:bodyPr/>
          <a:lstStyle>
            <a:lvl1pPr>
              <a:defRPr>
                <a:solidFill>
                  <a:srgbClr val="E5E3D9"/>
                </a:solidFill>
              </a:defRPr>
            </a:lvl1pPr>
          </a:lstStyle>
          <a:p>
            <a:r>
              <a:rPr lang="en-US"/>
              <a:t>Internal</a:t>
            </a:r>
          </a:p>
        </p:txBody>
      </p:sp>
      <p:sp>
        <p:nvSpPr>
          <p:cNvPr id="6" name="Slide Number Placeholder 5"/>
          <p:cNvSpPr>
            <a:spLocks noGrp="1"/>
          </p:cNvSpPr>
          <p:nvPr>
            <p:ph type="sldNum" sz="quarter" idx="12"/>
          </p:nvPr>
        </p:nvSpPr>
        <p:spPr/>
        <p:txBody>
          <a:bodyPr/>
          <a:lstStyle>
            <a:lvl1pPr>
              <a:defRPr>
                <a:solidFill>
                  <a:srgbClr val="E5E3D9"/>
                </a:solidFill>
              </a:defRPr>
            </a:lvl1pPr>
          </a:lstStyle>
          <a:p>
            <a:fld id="{6E737AD4-1126-44A2-B8AE-C24508FC0AC9}" type="slidenum">
              <a:rPr lang="en-US" smtClean="0"/>
              <a:pPr/>
              <a:t>‹#›</a:t>
            </a:fld>
            <a:endParaRPr lang="en-US"/>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lvl1pPr>
              <a:defRPr>
                <a:solidFill>
                  <a:srgbClr val="E5E3D9"/>
                </a:solidFill>
              </a:defRPr>
            </a:lvl1pPr>
          </a:lstStyle>
          <a:p>
            <a:r>
              <a:rPr lang="en-US"/>
              <a:t>Click icon to add picture</a:t>
            </a:r>
          </a:p>
        </p:txBody>
      </p:sp>
      <p:pic>
        <p:nvPicPr>
          <p:cNvPr id="3" name="Graphic 2">
            <a:extLst>
              <a:ext uri="{FF2B5EF4-FFF2-40B4-BE49-F238E27FC236}">
                <a16:creationId xmlns:a16="http://schemas.microsoft.com/office/drawing/2014/main" id="{08CA9F33-B109-44C3-8A40-ACE6BE7B8B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8665" y="965147"/>
            <a:ext cx="536447" cy="287378"/>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59" y="2573525"/>
            <a:ext cx="3725548" cy="2059200"/>
          </a:xfrm>
          <a:prstGeom prst="rect">
            <a:avLst/>
          </a:prstGeom>
        </p:spPr>
        <p:txBody>
          <a:bodyPr lIns="91440" tIns="45720" rIns="91440" bIns="45720">
            <a:noAutofit/>
          </a:bodyPr>
          <a:lstStyle>
            <a:lvl1pPr marL="0" indent="0">
              <a:lnSpc>
                <a:spcPct val="130000"/>
              </a:lnSpc>
              <a:spcBef>
                <a:spcPts val="0"/>
              </a:spcBef>
              <a:buNone/>
              <a:defRPr sz="1200">
                <a:solidFill>
                  <a:srgbClr val="E5E3D9"/>
                </a:solidFill>
              </a:defRPr>
            </a:lvl1pPr>
          </a:lstStyle>
          <a:p>
            <a:pPr lvl="0"/>
            <a:r>
              <a:rPr lang="en-US"/>
              <a:t>Click to edit Master text styles</a:t>
            </a:r>
          </a:p>
        </p:txBody>
      </p:sp>
    </p:spTree>
    <p:extLst>
      <p:ext uri="{BB962C8B-B14F-4D97-AF65-F5344CB8AC3E}">
        <p14:creationId xmlns:p14="http://schemas.microsoft.com/office/powerpoint/2010/main" val="1032270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R)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59" y="1338899"/>
            <a:ext cx="3725548" cy="917665"/>
          </a:xfrm>
        </p:spPr>
        <p:txBody>
          <a:bodyPr>
            <a:noAutofit/>
          </a:bodyPr>
          <a:lstStyle>
            <a:lvl1pPr>
              <a:lnSpc>
                <a:spcPct val="100000"/>
              </a:lnSpc>
              <a:defRPr b="1">
                <a:solidFill>
                  <a:schemeClr val="bg1"/>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876722F9-92F6-F441-8868-C450CCF37167}" type="datetime1">
              <a:rPr lang="nb-NO" smtClean="0"/>
              <a:pPr/>
              <a:t>08.01.2023</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E737AD4-1126-44A2-B8AE-C24508FC0AC9}" type="slidenum">
              <a:rPr lang="en-US" smtClean="0"/>
              <a:pPr/>
              <a:t>‹#›</a:t>
            </a:fld>
            <a:endParaRPr lang="en-US"/>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lvl1pPr>
              <a:defRPr>
                <a:solidFill>
                  <a:schemeClr val="bg1"/>
                </a:solidFill>
              </a:defRPr>
            </a:lvl1pPr>
          </a:lstStyle>
          <a:p>
            <a:r>
              <a:rPr lang="en-US"/>
              <a:t>Click icon to add picture</a:t>
            </a:r>
          </a:p>
        </p:txBody>
      </p:sp>
      <p:pic>
        <p:nvPicPr>
          <p:cNvPr id="3" name="Graphic 2">
            <a:extLst>
              <a:ext uri="{FF2B5EF4-FFF2-40B4-BE49-F238E27FC236}">
                <a16:creationId xmlns:a16="http://schemas.microsoft.com/office/drawing/2014/main" id="{08CA9F33-B109-44C3-8A40-ACE6BE7B8B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8665" y="965147"/>
            <a:ext cx="536447" cy="287378"/>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59" y="2573525"/>
            <a:ext cx="3725548" cy="2059200"/>
          </a:xfrm>
          <a:prstGeom prst="rect">
            <a:avLst/>
          </a:prstGeom>
        </p:spPr>
        <p:txBody>
          <a:bodyPr lIns="91440" tIns="45720" rIns="91440" bIns="45720">
            <a:noAutofit/>
          </a:bodyPr>
          <a:lstStyle>
            <a:lvl1pPr marL="0" indent="0">
              <a:lnSpc>
                <a:spcPct val="130000"/>
              </a:lnSpc>
              <a:spcBef>
                <a:spcPts val="0"/>
              </a:spcBef>
              <a:buNone/>
              <a:defRPr sz="1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384710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theme" Target="../theme/theme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7760" y="623058"/>
            <a:ext cx="7967591" cy="476147"/>
          </a:xfrm>
          <a:prstGeom prst="rect">
            <a:avLst/>
          </a:prstGeom>
        </p:spPr>
        <p:txBody>
          <a:bodyPr vert="horz" lIns="45720" tIns="22860" rIns="45720" bIns="22860" rtlCol="0" anchor="t">
            <a:noAutofit/>
          </a:bodyPr>
          <a:lstStyle/>
          <a:p>
            <a:r>
              <a:rPr lang="en-US"/>
              <a:t>Click to edit Master title style</a:t>
            </a:r>
          </a:p>
        </p:txBody>
      </p:sp>
      <p:sp>
        <p:nvSpPr>
          <p:cNvPr id="3" name="Text Placeholder 2"/>
          <p:cNvSpPr>
            <a:spLocks noGrp="1"/>
          </p:cNvSpPr>
          <p:nvPr>
            <p:ph type="body" idx="1"/>
          </p:nvPr>
        </p:nvSpPr>
        <p:spPr>
          <a:xfrm>
            <a:off x="547760" y="1393842"/>
            <a:ext cx="7967591" cy="3238883"/>
          </a:xfrm>
          <a:prstGeom prst="rect">
            <a:avLst/>
          </a:prstGeom>
        </p:spPr>
        <p:txBody>
          <a:bodyPr vert="horz" lIns="45720" tIns="22860" rIns="45720" bIns="2286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7760" y="4794571"/>
            <a:ext cx="562187" cy="273844"/>
          </a:xfrm>
          <a:prstGeom prst="rect">
            <a:avLst/>
          </a:prstGeom>
        </p:spPr>
        <p:txBody>
          <a:bodyPr vert="horz" lIns="0" tIns="22860" rIns="0" bIns="22860" rtlCol="0" anchor="ctr"/>
          <a:lstStyle>
            <a:lvl1pPr algn="l">
              <a:defRPr sz="638">
                <a:solidFill>
                  <a:srgbClr val="404040"/>
                </a:solidFill>
              </a:defRPr>
            </a:lvl1pPr>
          </a:lstStyle>
          <a:p>
            <a:endParaRPr lang="en-US"/>
          </a:p>
        </p:txBody>
      </p:sp>
      <p:sp>
        <p:nvSpPr>
          <p:cNvPr id="5" name="Footer Placeholder 4"/>
          <p:cNvSpPr>
            <a:spLocks noGrp="1"/>
          </p:cNvSpPr>
          <p:nvPr>
            <p:ph type="ftr" sz="quarter" idx="3"/>
          </p:nvPr>
        </p:nvSpPr>
        <p:spPr>
          <a:xfrm>
            <a:off x="1922396" y="4794571"/>
            <a:ext cx="2649604" cy="273844"/>
          </a:xfrm>
          <a:prstGeom prst="rect">
            <a:avLst/>
          </a:prstGeom>
        </p:spPr>
        <p:txBody>
          <a:bodyPr vert="horz" lIns="45720" tIns="22860" rIns="45720" bIns="22860" rtlCol="0" anchor="ctr"/>
          <a:lstStyle>
            <a:lvl1pPr algn="l">
              <a:defRPr sz="638">
                <a:solidFill>
                  <a:srgbClr val="404040"/>
                </a:solidFill>
              </a:defRPr>
            </a:lvl1pPr>
          </a:lstStyle>
          <a:p>
            <a:r>
              <a:rPr lang="en-US"/>
              <a:t>Internal</a:t>
            </a:r>
          </a:p>
        </p:txBody>
      </p:sp>
      <p:sp>
        <p:nvSpPr>
          <p:cNvPr id="6" name="Slide Number Placeholder 5"/>
          <p:cNvSpPr>
            <a:spLocks noGrp="1"/>
          </p:cNvSpPr>
          <p:nvPr>
            <p:ph type="sldNum" sz="quarter" idx="4"/>
          </p:nvPr>
        </p:nvSpPr>
        <p:spPr>
          <a:xfrm>
            <a:off x="1109947" y="4794571"/>
            <a:ext cx="812449" cy="273844"/>
          </a:xfrm>
          <a:prstGeom prst="rect">
            <a:avLst/>
          </a:prstGeom>
        </p:spPr>
        <p:txBody>
          <a:bodyPr vert="horz" lIns="45720" tIns="22860" rIns="45720" bIns="22860" rtlCol="0" anchor="ctr"/>
          <a:lstStyle>
            <a:lvl1pPr algn="ctr">
              <a:defRPr sz="638">
                <a:solidFill>
                  <a:srgbClr val="404040"/>
                </a:solidFill>
              </a:defRPr>
            </a:lvl1pPr>
          </a:lstStyle>
          <a:p>
            <a:fld id="{6E737AD4-1126-44A2-B8AE-C24508FC0AC9}" type="slidenum">
              <a:rPr lang="en-US" smtClean="0"/>
              <a:pPr/>
              <a:t>‹#›</a:t>
            </a:fld>
            <a:endParaRPr lang="en-US"/>
          </a:p>
        </p:txBody>
      </p:sp>
      <p:sp>
        <p:nvSpPr>
          <p:cNvPr id="7" name="Rektangel 6">
            <a:extLst>
              <a:ext uri="{FF2B5EF4-FFF2-40B4-BE49-F238E27FC236}">
                <a16:creationId xmlns:a16="http://schemas.microsoft.com/office/drawing/2014/main" id="{84A5D808-77B2-4660-A1B9-D1BE3F7BB4A8}"/>
              </a:ext>
            </a:extLst>
          </p:cNvPr>
          <p:cNvSpPr/>
          <p:nvPr userDrawn="1"/>
        </p:nvSpPr>
        <p:spPr>
          <a:xfrm>
            <a:off x="9236737" y="0"/>
            <a:ext cx="454925" cy="444975"/>
          </a:xfrm>
          <a:prstGeom prst="rect">
            <a:avLst/>
          </a:prstGeom>
          <a:solidFill>
            <a:srgbClr val="FF6B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a:extLst>
              <a:ext uri="{FF2B5EF4-FFF2-40B4-BE49-F238E27FC236}">
                <a16:creationId xmlns:a16="http://schemas.microsoft.com/office/drawing/2014/main" id="{1B8163D2-506B-48E0-918D-B4FF40930080}"/>
              </a:ext>
            </a:extLst>
          </p:cNvPr>
          <p:cNvSpPr/>
          <p:nvPr userDrawn="1"/>
        </p:nvSpPr>
        <p:spPr>
          <a:xfrm>
            <a:off x="9236736" y="480019"/>
            <a:ext cx="454925" cy="444975"/>
          </a:xfrm>
          <a:prstGeom prst="rect">
            <a:avLst/>
          </a:prstGeom>
          <a:solidFill>
            <a:srgbClr val="042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Rektangel 8">
            <a:extLst>
              <a:ext uri="{FF2B5EF4-FFF2-40B4-BE49-F238E27FC236}">
                <a16:creationId xmlns:a16="http://schemas.microsoft.com/office/drawing/2014/main" id="{BF86907B-14C2-4FDF-973B-26C83C3D29C3}"/>
              </a:ext>
            </a:extLst>
          </p:cNvPr>
          <p:cNvSpPr/>
          <p:nvPr userDrawn="1"/>
        </p:nvSpPr>
        <p:spPr>
          <a:xfrm>
            <a:off x="9236736" y="960038"/>
            <a:ext cx="454925" cy="444975"/>
          </a:xfrm>
          <a:prstGeom prst="rect">
            <a:avLst/>
          </a:prstGeom>
          <a:solidFill>
            <a:srgbClr val="094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ktangel 9">
            <a:extLst>
              <a:ext uri="{FF2B5EF4-FFF2-40B4-BE49-F238E27FC236}">
                <a16:creationId xmlns:a16="http://schemas.microsoft.com/office/drawing/2014/main" id="{736C94BD-CF29-48DD-A714-C5C93E7A9D6F}"/>
              </a:ext>
            </a:extLst>
          </p:cNvPr>
          <p:cNvSpPr/>
          <p:nvPr userDrawn="1"/>
        </p:nvSpPr>
        <p:spPr>
          <a:xfrm>
            <a:off x="9236736" y="1440057"/>
            <a:ext cx="454925" cy="444975"/>
          </a:xfrm>
          <a:prstGeom prst="rect">
            <a:avLst/>
          </a:prstGeom>
          <a:solidFill>
            <a:srgbClr val="E6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Rektangel 10">
            <a:extLst>
              <a:ext uri="{FF2B5EF4-FFF2-40B4-BE49-F238E27FC236}">
                <a16:creationId xmlns:a16="http://schemas.microsoft.com/office/drawing/2014/main" id="{D3A8F528-C9C1-4667-A080-9F7D3607FDDD}"/>
              </a:ext>
            </a:extLst>
          </p:cNvPr>
          <p:cNvSpPr/>
          <p:nvPr userDrawn="1"/>
        </p:nvSpPr>
        <p:spPr>
          <a:xfrm>
            <a:off x="9236736" y="1920076"/>
            <a:ext cx="454925" cy="444975"/>
          </a:xfrm>
          <a:prstGeom prst="rect">
            <a:avLst/>
          </a:prstGeom>
          <a:solidFill>
            <a:srgbClr val="F2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279505223"/>
      </p:ext>
    </p:extLst>
  </p:cSld>
  <p:clrMap bg1="lt1" tx1="dk1" bg2="lt2" tx2="dk2" accent1="accent1" accent2="accent2" accent3="accent3" accent4="accent4" accent5="accent5" accent6="accent6" hlink="hlink" folHlink="folHlink"/>
  <p:sldLayoutIdLst>
    <p:sldLayoutId id="2147483661" r:id="rId1"/>
    <p:sldLayoutId id="2147483687" r:id="rId2"/>
    <p:sldLayoutId id="2147483688" r:id="rId3"/>
    <p:sldLayoutId id="2147483676" r:id="rId4"/>
    <p:sldLayoutId id="2147483675" r:id="rId5"/>
    <p:sldLayoutId id="2147483674" r:id="rId6"/>
    <p:sldLayoutId id="2147483677" r:id="rId7"/>
    <p:sldLayoutId id="2147483678" r:id="rId8"/>
    <p:sldLayoutId id="2147483691" r:id="rId9"/>
    <p:sldLayoutId id="2147483693" r:id="rId10"/>
    <p:sldLayoutId id="2147483694" r:id="rId11"/>
    <p:sldLayoutId id="2147483695" r:id="rId12"/>
    <p:sldLayoutId id="2147483679" r:id="rId13"/>
    <p:sldLayoutId id="2147483664" r:id="rId14"/>
    <p:sldLayoutId id="2147483680" r:id="rId15"/>
    <p:sldLayoutId id="2147483681" r:id="rId16"/>
    <p:sldLayoutId id="2147483667" r:id="rId17"/>
    <p:sldLayoutId id="2147483697" r:id="rId18"/>
    <p:sldLayoutId id="2147483698" r:id="rId19"/>
  </p:sldLayoutIdLst>
  <p:hf sldNum="0" hdr="0" ftr="0" dt="0"/>
  <p:txStyles>
    <p:titleStyle>
      <a:lvl1pPr algn="l" defTabSz="685628" rtl="0" eaLnBrk="1" latinLnBrk="0" hangingPunct="1">
        <a:lnSpc>
          <a:spcPct val="100000"/>
        </a:lnSpc>
        <a:spcBef>
          <a:spcPct val="0"/>
        </a:spcBef>
        <a:buNone/>
        <a:defRPr sz="2800" b="1" kern="1200">
          <a:solidFill>
            <a:srgbClr val="094E5D"/>
          </a:solidFill>
          <a:latin typeface="+mj-lt"/>
          <a:ea typeface="+mj-ea"/>
          <a:cs typeface="+mj-cs"/>
        </a:defRPr>
      </a:lvl1pPr>
    </p:titleStyle>
    <p:body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28" rtl="0" eaLnBrk="1" latinLnBrk="0" hangingPunct="1">
        <a:defRPr sz="1350" kern="1200">
          <a:solidFill>
            <a:schemeClr val="tx1"/>
          </a:solidFill>
          <a:latin typeface="+mn-lt"/>
          <a:ea typeface="+mn-ea"/>
          <a:cs typeface="+mn-cs"/>
        </a:defRPr>
      </a:lvl1pPr>
      <a:lvl2pPr marL="342815" algn="l" defTabSz="685628" rtl="0" eaLnBrk="1" latinLnBrk="0" hangingPunct="1">
        <a:defRPr sz="1350" kern="1200">
          <a:solidFill>
            <a:schemeClr val="tx1"/>
          </a:solidFill>
          <a:latin typeface="+mn-lt"/>
          <a:ea typeface="+mn-ea"/>
          <a:cs typeface="+mn-cs"/>
        </a:defRPr>
      </a:lvl2pPr>
      <a:lvl3pPr marL="685628" algn="l" defTabSz="685628" rtl="0" eaLnBrk="1" latinLnBrk="0" hangingPunct="1">
        <a:defRPr sz="1350" kern="1200">
          <a:solidFill>
            <a:schemeClr val="tx1"/>
          </a:solidFill>
          <a:latin typeface="+mn-lt"/>
          <a:ea typeface="+mn-ea"/>
          <a:cs typeface="+mn-cs"/>
        </a:defRPr>
      </a:lvl3pPr>
      <a:lvl4pPr marL="1028443" algn="l" defTabSz="685628" rtl="0" eaLnBrk="1" latinLnBrk="0" hangingPunct="1">
        <a:defRPr sz="1350" kern="1200">
          <a:solidFill>
            <a:schemeClr val="tx1"/>
          </a:solidFill>
          <a:latin typeface="+mn-lt"/>
          <a:ea typeface="+mn-ea"/>
          <a:cs typeface="+mn-cs"/>
        </a:defRPr>
      </a:lvl4pPr>
      <a:lvl5pPr marL="1371257" algn="l" defTabSz="685628" rtl="0" eaLnBrk="1" latinLnBrk="0" hangingPunct="1">
        <a:defRPr sz="1350" kern="1200">
          <a:solidFill>
            <a:schemeClr val="tx1"/>
          </a:solidFill>
          <a:latin typeface="+mn-lt"/>
          <a:ea typeface="+mn-ea"/>
          <a:cs typeface="+mn-cs"/>
        </a:defRPr>
      </a:lvl5pPr>
      <a:lvl6pPr marL="1714072" algn="l" defTabSz="685628" rtl="0" eaLnBrk="1" latinLnBrk="0" hangingPunct="1">
        <a:defRPr sz="1350" kern="1200">
          <a:solidFill>
            <a:schemeClr val="tx1"/>
          </a:solidFill>
          <a:latin typeface="+mn-lt"/>
          <a:ea typeface="+mn-ea"/>
          <a:cs typeface="+mn-cs"/>
        </a:defRPr>
      </a:lvl6pPr>
      <a:lvl7pPr marL="2056885" algn="l" defTabSz="685628" rtl="0" eaLnBrk="1" latinLnBrk="0" hangingPunct="1">
        <a:defRPr sz="1350" kern="1200">
          <a:solidFill>
            <a:schemeClr val="tx1"/>
          </a:solidFill>
          <a:latin typeface="+mn-lt"/>
          <a:ea typeface="+mn-ea"/>
          <a:cs typeface="+mn-cs"/>
        </a:defRPr>
      </a:lvl7pPr>
      <a:lvl8pPr marL="2399700" algn="l" defTabSz="685628" rtl="0" eaLnBrk="1" latinLnBrk="0" hangingPunct="1">
        <a:defRPr sz="1350" kern="1200">
          <a:solidFill>
            <a:schemeClr val="tx1"/>
          </a:solidFill>
          <a:latin typeface="+mn-lt"/>
          <a:ea typeface="+mn-ea"/>
          <a:cs typeface="+mn-cs"/>
        </a:defRPr>
      </a:lvl8pPr>
      <a:lvl9pPr marL="2742515" algn="l" defTabSz="685628"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548297" y="4794572"/>
            <a:ext cx="5950836" cy="273844"/>
          </a:xfrm>
          <a:prstGeom prst="rect">
            <a:avLst/>
          </a:prstGeom>
        </p:spPr>
        <p:txBody>
          <a:bodyPr vert="horz" lIns="45720" tIns="22860" rIns="45720" bIns="22860" rtlCol="0" anchor="ctr"/>
          <a:lstStyle>
            <a:lvl1pPr algn="l">
              <a:defRPr sz="800">
                <a:solidFill>
                  <a:srgbClr val="404040"/>
                </a:solidFill>
              </a:defRPr>
            </a:lvl1pPr>
          </a:lstStyle>
          <a:p>
            <a:endParaRPr lang="en-US"/>
          </a:p>
        </p:txBody>
      </p:sp>
      <p:sp>
        <p:nvSpPr>
          <p:cNvPr id="2" name="Title Placeholder 1"/>
          <p:cNvSpPr>
            <a:spLocks noGrp="1"/>
          </p:cNvSpPr>
          <p:nvPr>
            <p:ph type="title"/>
          </p:nvPr>
        </p:nvSpPr>
        <p:spPr>
          <a:xfrm>
            <a:off x="547761" y="623059"/>
            <a:ext cx="7967591" cy="476147"/>
          </a:xfrm>
          <a:prstGeom prst="rect">
            <a:avLst/>
          </a:prstGeom>
        </p:spPr>
        <p:txBody>
          <a:bodyPr vert="horz" lIns="45720" tIns="22860" rIns="45720" bIns="22860" rtlCol="0" anchor="t">
            <a:noAutofit/>
          </a:bodyPr>
          <a:lstStyle/>
          <a:p>
            <a:r>
              <a:rPr lang="en-US"/>
              <a:t>Click to edit Master title style</a:t>
            </a:r>
          </a:p>
        </p:txBody>
      </p:sp>
      <p:sp>
        <p:nvSpPr>
          <p:cNvPr id="3" name="Text Placeholder 2"/>
          <p:cNvSpPr>
            <a:spLocks noGrp="1"/>
          </p:cNvSpPr>
          <p:nvPr>
            <p:ph type="body" idx="1"/>
          </p:nvPr>
        </p:nvSpPr>
        <p:spPr>
          <a:xfrm>
            <a:off x="547761" y="1393843"/>
            <a:ext cx="7967591" cy="3265471"/>
          </a:xfrm>
          <a:prstGeom prst="rect">
            <a:avLst/>
          </a:prstGeom>
        </p:spPr>
        <p:txBody>
          <a:bodyPr vert="horz" lIns="45720" tIns="22860" rIns="45720" bIns="2286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519506" y="4794572"/>
            <a:ext cx="562187" cy="273844"/>
          </a:xfrm>
          <a:prstGeom prst="rect">
            <a:avLst/>
          </a:prstGeom>
        </p:spPr>
        <p:txBody>
          <a:bodyPr vert="horz" lIns="0" tIns="22860" rIns="0" bIns="22860" rtlCol="0" anchor="ctr"/>
          <a:lstStyle>
            <a:lvl1pPr algn="l">
              <a:defRPr sz="638">
                <a:solidFill>
                  <a:srgbClr val="404040"/>
                </a:solidFill>
              </a:defRPr>
            </a:lvl1pPr>
          </a:lstStyle>
          <a:p>
            <a:fld id="{653E2A5E-4810-47A1-AF55-F9CE7C52FC7D}" type="datetime4">
              <a:rPr lang="en-US" smtClean="0"/>
              <a:t>January 8, 2023</a:t>
            </a:fld>
            <a:endParaRPr lang="en-US"/>
          </a:p>
        </p:txBody>
      </p:sp>
      <p:sp>
        <p:nvSpPr>
          <p:cNvPr id="6" name="Slide Number Placeholder 5"/>
          <p:cNvSpPr>
            <a:spLocks noGrp="1"/>
          </p:cNvSpPr>
          <p:nvPr>
            <p:ph type="sldNum" sz="quarter" idx="4"/>
          </p:nvPr>
        </p:nvSpPr>
        <p:spPr>
          <a:xfrm>
            <a:off x="7102065" y="4794571"/>
            <a:ext cx="812449" cy="273845"/>
          </a:xfrm>
          <a:prstGeom prst="rect">
            <a:avLst/>
          </a:prstGeom>
        </p:spPr>
        <p:txBody>
          <a:bodyPr vert="horz" lIns="45720" tIns="22860" rIns="45720" bIns="22860" rtlCol="0" anchor="ctr"/>
          <a:lstStyle>
            <a:lvl1pPr algn="ctr">
              <a:defRPr sz="638">
                <a:solidFill>
                  <a:srgbClr val="404040"/>
                </a:solidFill>
              </a:defRPr>
            </a:lvl1pPr>
          </a:lstStyle>
          <a:p>
            <a:fld id="{6E737AD4-1126-44A2-B8AE-C24508FC0AC9}" type="slidenum">
              <a:rPr lang="en-US" smtClean="0"/>
              <a:pPr/>
              <a:t>‹#›</a:t>
            </a:fld>
            <a:endParaRPr lang="en-US"/>
          </a:p>
        </p:txBody>
      </p:sp>
      <p:sp>
        <p:nvSpPr>
          <p:cNvPr id="7" name="Rektangel 6">
            <a:extLst>
              <a:ext uri="{FF2B5EF4-FFF2-40B4-BE49-F238E27FC236}">
                <a16:creationId xmlns:a16="http://schemas.microsoft.com/office/drawing/2014/main" id="{69606FFF-A790-0248-B977-86DD86BBA9BE}"/>
              </a:ext>
            </a:extLst>
          </p:cNvPr>
          <p:cNvSpPr/>
          <p:nvPr userDrawn="1"/>
        </p:nvSpPr>
        <p:spPr>
          <a:xfrm>
            <a:off x="9236738" y="1"/>
            <a:ext cx="454925" cy="444975"/>
          </a:xfrm>
          <a:prstGeom prst="rect">
            <a:avLst/>
          </a:prstGeom>
          <a:solidFill>
            <a:srgbClr val="FF6B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8" name="Rektangel 7">
            <a:extLst>
              <a:ext uri="{FF2B5EF4-FFF2-40B4-BE49-F238E27FC236}">
                <a16:creationId xmlns:a16="http://schemas.microsoft.com/office/drawing/2014/main" id="{AEB4A4DC-B319-8A42-9508-B10484664F77}"/>
              </a:ext>
            </a:extLst>
          </p:cNvPr>
          <p:cNvSpPr/>
          <p:nvPr userDrawn="1"/>
        </p:nvSpPr>
        <p:spPr>
          <a:xfrm>
            <a:off x="9236737" y="480020"/>
            <a:ext cx="454925" cy="444975"/>
          </a:xfrm>
          <a:prstGeom prst="rect">
            <a:avLst/>
          </a:prstGeom>
          <a:solidFill>
            <a:srgbClr val="042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9" name="Rektangel 8">
            <a:extLst>
              <a:ext uri="{FF2B5EF4-FFF2-40B4-BE49-F238E27FC236}">
                <a16:creationId xmlns:a16="http://schemas.microsoft.com/office/drawing/2014/main" id="{74850ACB-CBE9-DA45-A3B1-7B2BC64C5B27}"/>
              </a:ext>
            </a:extLst>
          </p:cNvPr>
          <p:cNvSpPr/>
          <p:nvPr userDrawn="1"/>
        </p:nvSpPr>
        <p:spPr>
          <a:xfrm>
            <a:off x="9236737" y="960038"/>
            <a:ext cx="454925" cy="444975"/>
          </a:xfrm>
          <a:prstGeom prst="rect">
            <a:avLst/>
          </a:prstGeom>
          <a:solidFill>
            <a:srgbClr val="094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0" name="Rektangel 9">
            <a:extLst>
              <a:ext uri="{FF2B5EF4-FFF2-40B4-BE49-F238E27FC236}">
                <a16:creationId xmlns:a16="http://schemas.microsoft.com/office/drawing/2014/main" id="{561A8E45-EC31-AF4F-BA8E-446AC457BEF5}"/>
              </a:ext>
            </a:extLst>
          </p:cNvPr>
          <p:cNvSpPr/>
          <p:nvPr userDrawn="1"/>
        </p:nvSpPr>
        <p:spPr>
          <a:xfrm>
            <a:off x="9236737" y="1440058"/>
            <a:ext cx="454925" cy="444975"/>
          </a:xfrm>
          <a:prstGeom prst="rect">
            <a:avLst/>
          </a:prstGeom>
          <a:solidFill>
            <a:srgbClr val="E6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1" name="Rektangel 10">
            <a:extLst>
              <a:ext uri="{FF2B5EF4-FFF2-40B4-BE49-F238E27FC236}">
                <a16:creationId xmlns:a16="http://schemas.microsoft.com/office/drawing/2014/main" id="{18BE581F-053A-BD4E-B0E8-7EE2731F76DE}"/>
              </a:ext>
            </a:extLst>
          </p:cNvPr>
          <p:cNvSpPr/>
          <p:nvPr userDrawn="1"/>
        </p:nvSpPr>
        <p:spPr>
          <a:xfrm>
            <a:off x="9236737" y="1920077"/>
            <a:ext cx="454925" cy="444975"/>
          </a:xfrm>
          <a:prstGeom prst="rect">
            <a:avLst/>
          </a:prstGeom>
          <a:solidFill>
            <a:srgbClr val="F2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Tree>
    <p:extLst>
      <p:ext uri="{BB962C8B-B14F-4D97-AF65-F5344CB8AC3E}">
        <p14:creationId xmlns:p14="http://schemas.microsoft.com/office/powerpoint/2010/main" val="147064142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Lst>
  <p:hf sldNum="0" hdr="0" ftr="0" dt="0"/>
  <p:txStyles>
    <p:titleStyle>
      <a:lvl1pPr algn="l" defTabSz="685611" rtl="0" eaLnBrk="1" latinLnBrk="0" hangingPunct="1">
        <a:lnSpc>
          <a:spcPct val="100000"/>
        </a:lnSpc>
        <a:spcBef>
          <a:spcPct val="0"/>
        </a:spcBef>
        <a:buNone/>
        <a:defRPr sz="2800" b="1" kern="1200">
          <a:solidFill>
            <a:srgbClr val="094E5D"/>
          </a:solidFill>
          <a:latin typeface="+mj-lt"/>
          <a:ea typeface="+mj-ea"/>
          <a:cs typeface="+mj-cs"/>
        </a:defRPr>
      </a:lvl1pPr>
    </p:titleStyle>
    <p:bodyStyle>
      <a:lvl1pPr marL="103937" indent="-103937" algn="l" defTabSz="685611"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1994"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1990"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1985"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1981"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31"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37"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043"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849"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11" rtl="0" eaLnBrk="1" latinLnBrk="0" hangingPunct="1">
        <a:defRPr sz="1350" kern="1200">
          <a:solidFill>
            <a:schemeClr val="tx1"/>
          </a:solidFill>
          <a:latin typeface="+mn-lt"/>
          <a:ea typeface="+mn-ea"/>
          <a:cs typeface="+mn-cs"/>
        </a:defRPr>
      </a:lvl1pPr>
      <a:lvl2pPr marL="342806" algn="l" defTabSz="685611" rtl="0" eaLnBrk="1" latinLnBrk="0" hangingPunct="1">
        <a:defRPr sz="1350" kern="1200">
          <a:solidFill>
            <a:schemeClr val="tx1"/>
          </a:solidFill>
          <a:latin typeface="+mn-lt"/>
          <a:ea typeface="+mn-ea"/>
          <a:cs typeface="+mn-cs"/>
        </a:defRPr>
      </a:lvl2pPr>
      <a:lvl3pPr marL="685611" algn="l" defTabSz="685611" rtl="0" eaLnBrk="1" latinLnBrk="0" hangingPunct="1">
        <a:defRPr sz="1350" kern="1200">
          <a:solidFill>
            <a:schemeClr val="tx1"/>
          </a:solidFill>
          <a:latin typeface="+mn-lt"/>
          <a:ea typeface="+mn-ea"/>
          <a:cs typeface="+mn-cs"/>
        </a:defRPr>
      </a:lvl3pPr>
      <a:lvl4pPr marL="1028417" algn="l" defTabSz="685611" rtl="0" eaLnBrk="1" latinLnBrk="0" hangingPunct="1">
        <a:defRPr sz="1350" kern="1200">
          <a:solidFill>
            <a:schemeClr val="tx1"/>
          </a:solidFill>
          <a:latin typeface="+mn-lt"/>
          <a:ea typeface="+mn-ea"/>
          <a:cs typeface="+mn-cs"/>
        </a:defRPr>
      </a:lvl4pPr>
      <a:lvl5pPr marL="1371223" algn="l" defTabSz="685611" rtl="0" eaLnBrk="1" latinLnBrk="0" hangingPunct="1">
        <a:defRPr sz="1350" kern="1200">
          <a:solidFill>
            <a:schemeClr val="tx1"/>
          </a:solidFill>
          <a:latin typeface="+mn-lt"/>
          <a:ea typeface="+mn-ea"/>
          <a:cs typeface="+mn-cs"/>
        </a:defRPr>
      </a:lvl5pPr>
      <a:lvl6pPr marL="1714029" algn="l" defTabSz="685611" rtl="0" eaLnBrk="1" latinLnBrk="0" hangingPunct="1">
        <a:defRPr sz="1350" kern="1200">
          <a:solidFill>
            <a:schemeClr val="tx1"/>
          </a:solidFill>
          <a:latin typeface="+mn-lt"/>
          <a:ea typeface="+mn-ea"/>
          <a:cs typeface="+mn-cs"/>
        </a:defRPr>
      </a:lvl6pPr>
      <a:lvl7pPr marL="2056834" algn="l" defTabSz="685611" rtl="0" eaLnBrk="1" latinLnBrk="0" hangingPunct="1">
        <a:defRPr sz="1350" kern="1200">
          <a:solidFill>
            <a:schemeClr val="tx1"/>
          </a:solidFill>
          <a:latin typeface="+mn-lt"/>
          <a:ea typeface="+mn-ea"/>
          <a:cs typeface="+mn-cs"/>
        </a:defRPr>
      </a:lvl7pPr>
      <a:lvl8pPr marL="2399640" algn="l" defTabSz="685611" rtl="0" eaLnBrk="1" latinLnBrk="0" hangingPunct="1">
        <a:defRPr sz="1350" kern="1200">
          <a:solidFill>
            <a:schemeClr val="tx1"/>
          </a:solidFill>
          <a:latin typeface="+mn-lt"/>
          <a:ea typeface="+mn-ea"/>
          <a:cs typeface="+mn-cs"/>
        </a:defRPr>
      </a:lvl8pPr>
      <a:lvl9pPr marL="2742446" algn="l" defTabSz="685611"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0">
          <p15:clr>
            <a:srgbClr val="F26B43"/>
          </p15:clr>
        </p15:guide>
        <p15:guide id="2" pos="537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sv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cid:image002.png@01D91941.9DBEB4F0" TargetMode="External"/><Relationship Id="rId5" Type="http://schemas.openxmlformats.org/officeDocument/2006/relationships/image" Target="../media/image23.png"/><Relationship Id="rId4" Type="http://schemas.openxmlformats.org/officeDocument/2006/relationships/image" Target="cid:image001.png@01D91941.94DBED3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cid:image001.png@01D91946.C54EC82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5E67B-E16E-1E4B-838A-5EA277522107}"/>
              </a:ext>
            </a:extLst>
          </p:cNvPr>
          <p:cNvSpPr>
            <a:spLocks noGrp="1"/>
          </p:cNvSpPr>
          <p:nvPr>
            <p:ph type="ctrTitle"/>
          </p:nvPr>
        </p:nvSpPr>
        <p:spPr>
          <a:xfrm>
            <a:off x="3043882" y="4118919"/>
            <a:ext cx="6297827" cy="535223"/>
          </a:xfrm>
        </p:spPr>
        <p:txBody>
          <a:bodyPr/>
          <a:lstStyle/>
          <a:p>
            <a:r>
              <a:rPr lang="nb-NO" dirty="0"/>
              <a:t>Real or Fake News Classifacation</a:t>
            </a:r>
          </a:p>
        </p:txBody>
      </p:sp>
    </p:spTree>
    <p:extLst>
      <p:ext uri="{BB962C8B-B14F-4D97-AF65-F5344CB8AC3E}">
        <p14:creationId xmlns:p14="http://schemas.microsoft.com/office/powerpoint/2010/main" val="1170861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21B4E9-81E9-3AA7-21F9-B4F6CD6FA160}"/>
              </a:ext>
            </a:extLst>
          </p:cNvPr>
          <p:cNvSpPr>
            <a:spLocks noGrp="1"/>
          </p:cNvSpPr>
          <p:nvPr>
            <p:ph type="title"/>
          </p:nvPr>
        </p:nvSpPr>
        <p:spPr/>
        <p:txBody>
          <a:bodyPr/>
          <a:lstStyle/>
          <a:p>
            <a:r>
              <a:rPr lang="en-US" dirty="0"/>
              <a:t>Activation Function </a:t>
            </a:r>
          </a:p>
        </p:txBody>
      </p:sp>
      <p:sp>
        <p:nvSpPr>
          <p:cNvPr id="2" name="Text Placeholder 1">
            <a:extLst>
              <a:ext uri="{FF2B5EF4-FFF2-40B4-BE49-F238E27FC236}">
                <a16:creationId xmlns:a16="http://schemas.microsoft.com/office/drawing/2014/main" id="{BAA70C9D-E8DA-6A14-4326-66BDD69B7BB4}"/>
              </a:ext>
            </a:extLst>
          </p:cNvPr>
          <p:cNvSpPr>
            <a:spLocks noGrp="1"/>
          </p:cNvSpPr>
          <p:nvPr>
            <p:ph type="body" sz="quarter" idx="13"/>
          </p:nvPr>
        </p:nvSpPr>
        <p:spPr>
          <a:xfrm>
            <a:off x="547759" y="333133"/>
            <a:ext cx="7918776" cy="286554"/>
          </a:xfrm>
        </p:spPr>
        <p:txBody>
          <a:bodyPr/>
          <a:lstStyle/>
          <a:p>
            <a:r>
              <a:rPr lang="en-US" dirty="0"/>
              <a:t>Deep neural network</a:t>
            </a:r>
          </a:p>
        </p:txBody>
      </p:sp>
      <p:pic>
        <p:nvPicPr>
          <p:cNvPr id="5122" name="Picture 2">
            <a:extLst>
              <a:ext uri="{FF2B5EF4-FFF2-40B4-BE49-F238E27FC236}">
                <a16:creationId xmlns:a16="http://schemas.microsoft.com/office/drawing/2014/main" id="{0C28F30F-ED96-F01B-73AA-31C02A0B6C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6826" y="1888996"/>
            <a:ext cx="3230348" cy="26021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BF945EF-8D49-073A-17CF-9752B3DFB8C2}"/>
              </a:ext>
            </a:extLst>
          </p:cNvPr>
          <p:cNvSpPr txBox="1">
            <a:spLocks/>
          </p:cNvSpPr>
          <p:nvPr/>
        </p:nvSpPr>
        <p:spPr>
          <a:xfrm>
            <a:off x="612612" y="2870423"/>
            <a:ext cx="7918776" cy="669075"/>
          </a:xfrm>
          <a:prstGeom prst="rect">
            <a:avLst/>
          </a:prstGeom>
        </p:spPr>
        <p:txBody>
          <a:bodyPr vert="horz" lIns="91440" tIns="45720" rIns="91440" bIns="45720" rtlCol="0">
            <a:noAutofit/>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dirty="0"/>
              <a:t>if we look at real world data, we realize this is not desirable because data often has nonlinear relationships between the input and output variables.</a:t>
            </a:r>
          </a:p>
        </p:txBody>
      </p:sp>
      <p:sp>
        <p:nvSpPr>
          <p:cNvPr id="13" name="TextBox 12">
            <a:extLst>
              <a:ext uri="{FF2B5EF4-FFF2-40B4-BE49-F238E27FC236}">
                <a16:creationId xmlns:a16="http://schemas.microsoft.com/office/drawing/2014/main" id="{136A3646-00A1-9104-69DF-A1B4631C6084}"/>
              </a:ext>
            </a:extLst>
          </p:cNvPr>
          <p:cNvSpPr txBox="1"/>
          <p:nvPr/>
        </p:nvSpPr>
        <p:spPr>
          <a:xfrm>
            <a:off x="2029256" y="2295972"/>
            <a:ext cx="5085488" cy="338554"/>
          </a:xfrm>
          <a:prstGeom prst="rect">
            <a:avLst/>
          </a:prstGeom>
          <a:noFill/>
        </p:spPr>
        <p:txBody>
          <a:bodyPr wrap="square">
            <a:spAutoFit/>
          </a:bodyPr>
          <a:lstStyle/>
          <a:p>
            <a:pPr algn="ctr"/>
            <a:r>
              <a:rPr lang="en-US" sz="1600" dirty="0">
                <a:solidFill>
                  <a:srgbClr val="FF6A4C"/>
                </a:solidFill>
              </a:rPr>
              <a:t>represents a linear relationship between Y and X1,X2. </a:t>
            </a:r>
            <a:endParaRPr lang="en-US" sz="1600" dirty="0"/>
          </a:p>
        </p:txBody>
      </p:sp>
    </p:spTree>
    <p:extLst>
      <p:ext uri="{BB962C8B-B14F-4D97-AF65-F5344CB8AC3E}">
        <p14:creationId xmlns:p14="http://schemas.microsoft.com/office/powerpoint/2010/main" val="278048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21B4E9-81E9-3AA7-21F9-B4F6CD6FA160}"/>
              </a:ext>
            </a:extLst>
          </p:cNvPr>
          <p:cNvSpPr>
            <a:spLocks noGrp="1"/>
          </p:cNvSpPr>
          <p:nvPr>
            <p:ph type="title"/>
          </p:nvPr>
        </p:nvSpPr>
        <p:spPr/>
        <p:txBody>
          <a:bodyPr/>
          <a:lstStyle/>
          <a:p>
            <a:r>
              <a:rPr lang="en-US" dirty="0"/>
              <a:t>Activation Function </a:t>
            </a:r>
          </a:p>
        </p:txBody>
      </p:sp>
      <p:sp>
        <p:nvSpPr>
          <p:cNvPr id="2" name="Text Placeholder 1">
            <a:extLst>
              <a:ext uri="{FF2B5EF4-FFF2-40B4-BE49-F238E27FC236}">
                <a16:creationId xmlns:a16="http://schemas.microsoft.com/office/drawing/2014/main" id="{BAA70C9D-E8DA-6A14-4326-66BDD69B7BB4}"/>
              </a:ext>
            </a:extLst>
          </p:cNvPr>
          <p:cNvSpPr>
            <a:spLocks noGrp="1"/>
          </p:cNvSpPr>
          <p:nvPr>
            <p:ph type="body" sz="quarter" idx="13"/>
          </p:nvPr>
        </p:nvSpPr>
        <p:spPr>
          <a:xfrm>
            <a:off x="547759" y="333133"/>
            <a:ext cx="7918776" cy="286554"/>
          </a:xfrm>
        </p:spPr>
        <p:txBody>
          <a:bodyPr/>
          <a:lstStyle/>
          <a:p>
            <a:r>
              <a:rPr lang="en-US" dirty="0"/>
              <a:t>Deep neural network</a:t>
            </a:r>
          </a:p>
        </p:txBody>
      </p:sp>
      <p:pic>
        <p:nvPicPr>
          <p:cNvPr id="6146" name="Picture 2">
            <a:extLst>
              <a:ext uri="{FF2B5EF4-FFF2-40B4-BE49-F238E27FC236}">
                <a16:creationId xmlns:a16="http://schemas.microsoft.com/office/drawing/2014/main" id="{DDD0B04D-F2E0-8EBA-AD7D-1B72FB98B3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63" t="5247" r="3457" b="6939"/>
          <a:stretch/>
        </p:blipFill>
        <p:spPr bwMode="auto">
          <a:xfrm>
            <a:off x="4751204" y="1454877"/>
            <a:ext cx="4034388" cy="296305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432B96C1-B02E-0876-9AA4-1BAEE3F4AB3E}"/>
              </a:ext>
            </a:extLst>
          </p:cNvPr>
          <p:cNvSpPr txBox="1">
            <a:spLocks/>
          </p:cNvSpPr>
          <p:nvPr/>
        </p:nvSpPr>
        <p:spPr>
          <a:xfrm>
            <a:off x="358408" y="1804094"/>
            <a:ext cx="3731120" cy="2710547"/>
          </a:xfrm>
          <a:prstGeom prst="rect">
            <a:avLst/>
          </a:prstGeom>
        </p:spPr>
        <p:txBody>
          <a:bodyPr vert="horz" lIns="91440" tIns="45720" rIns="91440" bIns="45720" rtlCol="0">
            <a:noAutofit/>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t>The diagram represents a dataset which shows a non-linear relationship.</a:t>
            </a:r>
          </a:p>
          <a:p>
            <a:pPr marL="0" indent="0">
              <a:buFont typeface="Arial" panose="020B0604020202020204" pitchFamily="34" charset="0"/>
              <a:buNone/>
            </a:pPr>
            <a:r>
              <a:rPr lang="en-US" dirty="0"/>
              <a:t>If we try to fit a linear relationship on the data, we will end up with </a:t>
            </a:r>
            <a:r>
              <a:rPr lang="en-US" dirty="0">
                <a:solidFill>
                  <a:srgbClr val="FF6A4C"/>
                </a:solidFill>
              </a:rPr>
              <a:t>the red line</a:t>
            </a:r>
            <a:r>
              <a:rPr lang="en-US" dirty="0"/>
              <a:t>, which is not a very accurate representation of the data. </a:t>
            </a:r>
          </a:p>
          <a:p>
            <a:pPr marL="0" indent="0">
              <a:buFont typeface="Arial" panose="020B0604020202020204" pitchFamily="34" charset="0"/>
              <a:buNone/>
            </a:pPr>
            <a:r>
              <a:rPr lang="en-US" dirty="0"/>
              <a:t>If our relationship can be non-linear, we are able to get the </a:t>
            </a:r>
            <a:r>
              <a:rPr lang="en-US" dirty="0">
                <a:solidFill>
                  <a:srgbClr val="92D050"/>
                </a:solidFill>
              </a:rPr>
              <a:t>green line</a:t>
            </a:r>
            <a:r>
              <a:rPr lang="en-US" dirty="0"/>
              <a:t>, which is much better</a:t>
            </a:r>
          </a:p>
        </p:txBody>
      </p:sp>
    </p:spTree>
    <p:extLst>
      <p:ext uri="{BB962C8B-B14F-4D97-AF65-F5344CB8AC3E}">
        <p14:creationId xmlns:p14="http://schemas.microsoft.com/office/powerpoint/2010/main" val="3996487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21B4E9-81E9-3AA7-21F9-B4F6CD6FA160}"/>
              </a:ext>
            </a:extLst>
          </p:cNvPr>
          <p:cNvSpPr>
            <a:spLocks noGrp="1"/>
          </p:cNvSpPr>
          <p:nvPr>
            <p:ph type="title"/>
          </p:nvPr>
        </p:nvSpPr>
        <p:spPr/>
        <p:txBody>
          <a:bodyPr/>
          <a:lstStyle/>
          <a:p>
            <a:r>
              <a:rPr lang="en-US" dirty="0"/>
              <a:t>Activation Function </a:t>
            </a:r>
          </a:p>
        </p:txBody>
      </p:sp>
      <p:sp>
        <p:nvSpPr>
          <p:cNvPr id="2" name="Text Placeholder 1">
            <a:extLst>
              <a:ext uri="{FF2B5EF4-FFF2-40B4-BE49-F238E27FC236}">
                <a16:creationId xmlns:a16="http://schemas.microsoft.com/office/drawing/2014/main" id="{BAA70C9D-E8DA-6A14-4326-66BDD69B7BB4}"/>
              </a:ext>
            </a:extLst>
          </p:cNvPr>
          <p:cNvSpPr>
            <a:spLocks noGrp="1"/>
          </p:cNvSpPr>
          <p:nvPr>
            <p:ph type="body" sz="quarter" idx="13"/>
          </p:nvPr>
        </p:nvSpPr>
        <p:spPr>
          <a:xfrm>
            <a:off x="547759" y="333133"/>
            <a:ext cx="7918776" cy="286554"/>
          </a:xfrm>
        </p:spPr>
        <p:txBody>
          <a:bodyPr/>
          <a:lstStyle/>
          <a:p>
            <a:r>
              <a:rPr lang="en-US" dirty="0"/>
              <a:t>Deep neural network</a:t>
            </a:r>
          </a:p>
        </p:txBody>
      </p:sp>
      <p:sp>
        <p:nvSpPr>
          <p:cNvPr id="3" name="Content Placeholder 2">
            <a:extLst>
              <a:ext uri="{FF2B5EF4-FFF2-40B4-BE49-F238E27FC236}">
                <a16:creationId xmlns:a16="http://schemas.microsoft.com/office/drawing/2014/main" id="{BBF945EF-8D49-073A-17CF-9752B3DFB8C2}"/>
              </a:ext>
            </a:extLst>
          </p:cNvPr>
          <p:cNvSpPr txBox="1">
            <a:spLocks/>
          </p:cNvSpPr>
          <p:nvPr/>
        </p:nvSpPr>
        <p:spPr>
          <a:xfrm>
            <a:off x="1024632" y="3026056"/>
            <a:ext cx="7094735" cy="919434"/>
          </a:xfrm>
          <a:prstGeom prst="rect">
            <a:avLst/>
          </a:prstGeom>
        </p:spPr>
        <p:txBody>
          <a:bodyPr vert="horz" lIns="91440" tIns="45720" rIns="91440" bIns="45720" rtlCol="0">
            <a:noAutofit/>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dirty="0"/>
              <a:t>IF the activation function is itself nonlinear. Hence all we have to do is keep some nonlinear function as the activation function for each neuron and our neural network is now capable of fitting on nonlinear data.</a:t>
            </a:r>
          </a:p>
        </p:txBody>
      </p:sp>
      <p:pic>
        <p:nvPicPr>
          <p:cNvPr id="7170" name="Picture 2">
            <a:extLst>
              <a:ext uri="{FF2B5EF4-FFF2-40B4-BE49-F238E27FC236}">
                <a16:creationId xmlns:a16="http://schemas.microsoft.com/office/drawing/2014/main" id="{538CAED9-6AE6-D5DD-DE7B-555AE58F9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157" y="1561115"/>
            <a:ext cx="4825686" cy="1464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747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21B4E9-81E9-3AA7-21F9-B4F6CD6FA160}"/>
              </a:ext>
            </a:extLst>
          </p:cNvPr>
          <p:cNvSpPr>
            <a:spLocks noGrp="1"/>
          </p:cNvSpPr>
          <p:nvPr>
            <p:ph type="title"/>
          </p:nvPr>
        </p:nvSpPr>
        <p:spPr/>
        <p:txBody>
          <a:bodyPr/>
          <a:lstStyle/>
          <a:p>
            <a:r>
              <a:rPr lang="en-US" dirty="0"/>
              <a:t>Activation Function </a:t>
            </a:r>
          </a:p>
        </p:txBody>
      </p:sp>
      <p:sp>
        <p:nvSpPr>
          <p:cNvPr id="2" name="Text Placeholder 1">
            <a:extLst>
              <a:ext uri="{FF2B5EF4-FFF2-40B4-BE49-F238E27FC236}">
                <a16:creationId xmlns:a16="http://schemas.microsoft.com/office/drawing/2014/main" id="{BAA70C9D-E8DA-6A14-4326-66BDD69B7BB4}"/>
              </a:ext>
            </a:extLst>
          </p:cNvPr>
          <p:cNvSpPr>
            <a:spLocks noGrp="1"/>
          </p:cNvSpPr>
          <p:nvPr>
            <p:ph type="body" sz="quarter" idx="13"/>
          </p:nvPr>
        </p:nvSpPr>
        <p:spPr>
          <a:xfrm>
            <a:off x="547759" y="333133"/>
            <a:ext cx="7918776" cy="286554"/>
          </a:xfrm>
        </p:spPr>
        <p:txBody>
          <a:bodyPr/>
          <a:lstStyle/>
          <a:p>
            <a:r>
              <a:rPr lang="en-US" dirty="0"/>
              <a:t>Deep neural network</a:t>
            </a:r>
          </a:p>
        </p:txBody>
      </p:sp>
      <p:sp>
        <p:nvSpPr>
          <p:cNvPr id="3" name="Content Placeholder 2">
            <a:extLst>
              <a:ext uri="{FF2B5EF4-FFF2-40B4-BE49-F238E27FC236}">
                <a16:creationId xmlns:a16="http://schemas.microsoft.com/office/drawing/2014/main" id="{BBF945EF-8D49-073A-17CF-9752B3DFB8C2}"/>
              </a:ext>
            </a:extLst>
          </p:cNvPr>
          <p:cNvSpPr txBox="1">
            <a:spLocks/>
          </p:cNvSpPr>
          <p:nvPr/>
        </p:nvSpPr>
        <p:spPr>
          <a:xfrm>
            <a:off x="317311" y="1294323"/>
            <a:ext cx="5916342" cy="3469406"/>
          </a:xfrm>
          <a:prstGeom prst="rect">
            <a:avLst/>
          </a:prstGeom>
        </p:spPr>
        <p:txBody>
          <a:bodyPr vert="horz" lIns="91440" tIns="45720" rIns="91440" bIns="45720" rtlCol="0">
            <a:noAutofit/>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err="1">
                <a:solidFill>
                  <a:srgbClr val="FF6A4C"/>
                </a:solidFill>
              </a:rPr>
              <a:t>ReLU</a:t>
            </a:r>
            <a:r>
              <a:rPr lang="en-US" dirty="0">
                <a:solidFill>
                  <a:srgbClr val="FF6A4C"/>
                </a:solidFill>
              </a:rPr>
              <a:t>: </a:t>
            </a:r>
            <a:r>
              <a:rPr lang="en-US" dirty="0"/>
              <a:t>stands for Rectified Linear Unit. It essentially becomes an identity function </a:t>
            </a:r>
            <a:r>
              <a:rPr lang="en-US" dirty="0">
                <a:solidFill>
                  <a:srgbClr val="FF6A4C"/>
                </a:solidFill>
              </a:rPr>
              <a:t>(y = x) </a:t>
            </a:r>
            <a:r>
              <a:rPr lang="en-US" dirty="0"/>
              <a:t>when </a:t>
            </a:r>
            <a:r>
              <a:rPr lang="en-US" dirty="0">
                <a:solidFill>
                  <a:srgbClr val="FF6A4C"/>
                </a:solidFill>
              </a:rPr>
              <a:t>x ≥ 0 and becomes 0 </a:t>
            </a:r>
            <a:r>
              <a:rPr lang="en-US" dirty="0"/>
              <a:t>when </a:t>
            </a:r>
            <a:r>
              <a:rPr lang="en-US" dirty="0">
                <a:solidFill>
                  <a:srgbClr val="FF6A4C"/>
                </a:solidFill>
              </a:rPr>
              <a:t>x &lt; 0</a:t>
            </a:r>
            <a:r>
              <a:rPr lang="en-US" dirty="0"/>
              <a:t>. This is a very widely used activation function because its a nonlinear function and it is very simple.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solidFill>
                  <a:srgbClr val="FF6A4C"/>
                </a:solidFill>
              </a:rPr>
              <a:t>Sigmoid: </a:t>
            </a:r>
            <a:r>
              <a:rPr lang="en-US" dirty="0"/>
              <a:t>is essentially a function bounded between </a:t>
            </a:r>
            <a:r>
              <a:rPr lang="en-US" dirty="0">
                <a:solidFill>
                  <a:srgbClr val="FF6A4C"/>
                </a:solidFill>
              </a:rPr>
              <a:t>0 and 1</a:t>
            </a:r>
            <a:r>
              <a:rPr lang="en-US" dirty="0"/>
              <a:t>. It will become </a:t>
            </a:r>
            <a:r>
              <a:rPr lang="en-US" dirty="0">
                <a:solidFill>
                  <a:srgbClr val="FF6A4C"/>
                </a:solidFill>
              </a:rPr>
              <a:t>0 for values which are very negative </a:t>
            </a:r>
            <a:r>
              <a:rPr lang="en-US" dirty="0"/>
              <a:t>and </a:t>
            </a:r>
            <a:r>
              <a:rPr lang="en-US" dirty="0">
                <a:solidFill>
                  <a:srgbClr val="FF6A4C"/>
                </a:solidFill>
              </a:rPr>
              <a:t>1 for values which are very positive.</a:t>
            </a:r>
            <a:r>
              <a:rPr lang="en-US" dirty="0"/>
              <a:t> Hence this function squishes values which are very high or very low to values between 0 and 1.This function is usually used at the last layer when we need values which are binary (0 or 1).</a:t>
            </a:r>
          </a:p>
        </p:txBody>
      </p:sp>
      <p:pic>
        <p:nvPicPr>
          <p:cNvPr id="8194" name="Picture 2">
            <a:extLst>
              <a:ext uri="{FF2B5EF4-FFF2-40B4-BE49-F238E27FC236}">
                <a16:creationId xmlns:a16="http://schemas.microsoft.com/office/drawing/2014/main" id="{74A8CF0D-5DC9-93E5-81EE-51DE0A6C3B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2" t="4313" r="50175" b="10136"/>
          <a:stretch/>
        </p:blipFill>
        <p:spPr bwMode="auto">
          <a:xfrm>
            <a:off x="6239299" y="340109"/>
            <a:ext cx="2127953" cy="23152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416B9FA9-3DD1-B128-F982-530DBC4D9B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526" t="4313" r="2201" b="10136"/>
          <a:stretch/>
        </p:blipFill>
        <p:spPr bwMode="auto">
          <a:xfrm>
            <a:off x="6239299" y="2789048"/>
            <a:ext cx="2141211" cy="2315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109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043D39A-1D06-4636-981A-F9BAB2E5CE89}"/>
              </a:ext>
            </a:extLst>
          </p:cNvPr>
          <p:cNvSpPr>
            <a:spLocks noGrp="1"/>
          </p:cNvSpPr>
          <p:nvPr>
            <p:ph type="body" sz="quarter" idx="13"/>
          </p:nvPr>
        </p:nvSpPr>
        <p:spPr/>
        <p:txBody>
          <a:bodyPr/>
          <a:lstStyle/>
          <a:p>
            <a:r>
              <a:rPr lang="en-US" dirty="0"/>
              <a:t>Deep neural network</a:t>
            </a:r>
          </a:p>
        </p:txBody>
      </p:sp>
      <p:sp>
        <p:nvSpPr>
          <p:cNvPr id="7" name="Title 6">
            <a:extLst>
              <a:ext uri="{FF2B5EF4-FFF2-40B4-BE49-F238E27FC236}">
                <a16:creationId xmlns:a16="http://schemas.microsoft.com/office/drawing/2014/main" id="{49E6242A-C5BD-4544-A25B-82F45D4D2B7C}"/>
              </a:ext>
            </a:extLst>
          </p:cNvPr>
          <p:cNvSpPr>
            <a:spLocks noGrp="1"/>
          </p:cNvSpPr>
          <p:nvPr>
            <p:ph type="title"/>
          </p:nvPr>
        </p:nvSpPr>
        <p:spPr>
          <a:xfrm>
            <a:off x="547759" y="628858"/>
            <a:ext cx="7918776" cy="476147"/>
          </a:xfrm>
        </p:spPr>
        <p:txBody>
          <a:bodyPr/>
          <a:lstStyle/>
          <a:p>
            <a:r>
              <a:rPr lang="en-US" dirty="0"/>
              <a:t>Why Is It Important To Initialize Our Weights?</a:t>
            </a:r>
          </a:p>
        </p:txBody>
      </p:sp>
      <p:sp>
        <p:nvSpPr>
          <p:cNvPr id="23" name="Rectangle 22">
            <a:extLst>
              <a:ext uri="{FF2B5EF4-FFF2-40B4-BE49-F238E27FC236}">
                <a16:creationId xmlns:a16="http://schemas.microsoft.com/office/drawing/2014/main" id="{825DF141-B63E-4D02-9C91-DD7FF9B18BDD}"/>
              </a:ext>
            </a:extLst>
          </p:cNvPr>
          <p:cNvSpPr/>
          <p:nvPr/>
        </p:nvSpPr>
        <p:spPr>
          <a:xfrm>
            <a:off x="5336607" y="1644619"/>
            <a:ext cx="2805100" cy="2593040"/>
          </a:xfrm>
          <a:prstGeom prst="rect">
            <a:avLst/>
          </a:prstGeom>
          <a:solidFill>
            <a:srgbClr val="F3F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5" name="Rectangle 24">
            <a:extLst>
              <a:ext uri="{FF2B5EF4-FFF2-40B4-BE49-F238E27FC236}">
                <a16:creationId xmlns:a16="http://schemas.microsoft.com/office/drawing/2014/main" id="{316232D8-6FAA-4E6B-A799-97D3EDA7DE9B}"/>
              </a:ext>
            </a:extLst>
          </p:cNvPr>
          <p:cNvSpPr/>
          <p:nvPr/>
        </p:nvSpPr>
        <p:spPr>
          <a:xfrm>
            <a:off x="1002293" y="1646860"/>
            <a:ext cx="2803484" cy="2591546"/>
          </a:xfrm>
          <a:prstGeom prst="rect">
            <a:avLst/>
          </a:prstGeom>
          <a:solidFill>
            <a:srgbClr val="F3F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6" name="Text Placeholder 12">
            <a:extLst>
              <a:ext uri="{FF2B5EF4-FFF2-40B4-BE49-F238E27FC236}">
                <a16:creationId xmlns:a16="http://schemas.microsoft.com/office/drawing/2014/main" id="{7D43DFE6-E5DF-462E-9767-FD3333B7CDD3}"/>
              </a:ext>
            </a:extLst>
          </p:cNvPr>
          <p:cNvSpPr txBox="1">
            <a:spLocks/>
          </p:cNvSpPr>
          <p:nvPr/>
        </p:nvSpPr>
        <p:spPr>
          <a:xfrm>
            <a:off x="1137978" y="2851998"/>
            <a:ext cx="2551212" cy="1219583"/>
          </a:xfrm>
          <a:prstGeom prst="rect">
            <a:avLst/>
          </a:prstGeom>
        </p:spPr>
        <p:txBody>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300" dirty="0">
                <a:solidFill>
                  <a:srgbClr val="FF6A4C"/>
                </a:solidFill>
              </a:rPr>
              <a:t>1. If we don’t initialize our weights, our neural network </a:t>
            </a:r>
            <a:r>
              <a:rPr lang="en-US" sz="1300" dirty="0">
                <a:solidFill>
                  <a:srgbClr val="0B5D6C"/>
                </a:solidFill>
              </a:rPr>
              <a:t>will not be able to learn anything</a:t>
            </a:r>
            <a:r>
              <a:rPr lang="en-US" sz="1300" dirty="0">
                <a:solidFill>
                  <a:srgbClr val="FF6A4C"/>
                </a:solidFill>
              </a:rPr>
              <a:t> and will be </a:t>
            </a:r>
            <a:r>
              <a:rPr lang="en-US" sz="1300" dirty="0">
                <a:solidFill>
                  <a:srgbClr val="0B5D6C"/>
                </a:solidFill>
              </a:rPr>
              <a:t>unable to make any predictions</a:t>
            </a:r>
            <a:r>
              <a:rPr lang="en-US" sz="1300" dirty="0">
                <a:solidFill>
                  <a:srgbClr val="FF6A4C"/>
                </a:solidFill>
              </a:rPr>
              <a:t>.</a:t>
            </a:r>
          </a:p>
        </p:txBody>
      </p:sp>
      <p:sp>
        <p:nvSpPr>
          <p:cNvPr id="27" name="Text Placeholder 12">
            <a:extLst>
              <a:ext uri="{FF2B5EF4-FFF2-40B4-BE49-F238E27FC236}">
                <a16:creationId xmlns:a16="http://schemas.microsoft.com/office/drawing/2014/main" id="{893CC759-EC29-48CE-BB8B-11D1D215D13C}"/>
              </a:ext>
            </a:extLst>
          </p:cNvPr>
          <p:cNvSpPr txBox="1">
            <a:spLocks/>
          </p:cNvSpPr>
          <p:nvPr/>
        </p:nvSpPr>
        <p:spPr>
          <a:xfrm>
            <a:off x="5583744" y="2851251"/>
            <a:ext cx="2500280" cy="1485001"/>
          </a:xfrm>
          <a:prstGeom prst="rect">
            <a:avLst/>
          </a:prstGeom>
        </p:spPr>
        <p:txBody>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300" dirty="0">
                <a:solidFill>
                  <a:srgbClr val="FF6A4C"/>
                </a:solidFill>
              </a:rPr>
              <a:t>2. If we initialize our weights randomly, our neural network will be able to </a:t>
            </a:r>
            <a:r>
              <a:rPr lang="en-US" sz="1300" dirty="0">
                <a:solidFill>
                  <a:srgbClr val="0B5D6C"/>
                </a:solidFill>
              </a:rPr>
              <a:t>learn faster and be more accurate when making predictions</a:t>
            </a:r>
            <a:r>
              <a:rPr lang="en-US" sz="1300" dirty="0">
                <a:solidFill>
                  <a:srgbClr val="FF6A4C"/>
                </a:solidFill>
              </a:rPr>
              <a:t>.</a:t>
            </a:r>
          </a:p>
        </p:txBody>
      </p:sp>
      <p:pic>
        <p:nvPicPr>
          <p:cNvPr id="17" name="Graphic 16">
            <a:extLst>
              <a:ext uri="{FF2B5EF4-FFF2-40B4-BE49-F238E27FC236}">
                <a16:creationId xmlns:a16="http://schemas.microsoft.com/office/drawing/2014/main" id="{D09E4850-6A41-472F-8A10-2A5C69713A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51462" y="1944823"/>
            <a:ext cx="775389" cy="775389"/>
          </a:xfrm>
          <a:prstGeom prst="rect">
            <a:avLst/>
          </a:prstGeom>
        </p:spPr>
      </p:pic>
      <p:pic>
        <p:nvPicPr>
          <p:cNvPr id="18" name="Graphic 17">
            <a:extLst>
              <a:ext uri="{FF2B5EF4-FFF2-40B4-BE49-F238E27FC236}">
                <a16:creationId xmlns:a16="http://schemas.microsoft.com/office/drawing/2014/main" id="{E1EEF532-6A29-4D1D-9CEF-A897E06176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22951" y="1943109"/>
            <a:ext cx="777103" cy="777103"/>
          </a:xfrm>
          <a:prstGeom prst="rect">
            <a:avLst/>
          </a:prstGeom>
        </p:spPr>
      </p:pic>
    </p:spTree>
    <p:extLst>
      <p:ext uri="{BB962C8B-B14F-4D97-AF65-F5344CB8AC3E}">
        <p14:creationId xmlns:p14="http://schemas.microsoft.com/office/powerpoint/2010/main" val="663193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21B4E9-81E9-3AA7-21F9-B4F6CD6FA160}"/>
              </a:ext>
            </a:extLst>
          </p:cNvPr>
          <p:cNvSpPr>
            <a:spLocks noGrp="1"/>
          </p:cNvSpPr>
          <p:nvPr>
            <p:ph type="title"/>
          </p:nvPr>
        </p:nvSpPr>
        <p:spPr/>
        <p:txBody>
          <a:bodyPr/>
          <a:lstStyle/>
          <a:p>
            <a:r>
              <a:rPr lang="en-US" dirty="0"/>
              <a:t>Different Weight Initialization Techniques</a:t>
            </a:r>
          </a:p>
        </p:txBody>
      </p:sp>
      <p:sp>
        <p:nvSpPr>
          <p:cNvPr id="2" name="Text Placeholder 1">
            <a:extLst>
              <a:ext uri="{FF2B5EF4-FFF2-40B4-BE49-F238E27FC236}">
                <a16:creationId xmlns:a16="http://schemas.microsoft.com/office/drawing/2014/main" id="{BAA70C9D-E8DA-6A14-4326-66BDD69B7BB4}"/>
              </a:ext>
            </a:extLst>
          </p:cNvPr>
          <p:cNvSpPr>
            <a:spLocks noGrp="1"/>
          </p:cNvSpPr>
          <p:nvPr>
            <p:ph type="body" sz="quarter" idx="13"/>
          </p:nvPr>
        </p:nvSpPr>
        <p:spPr>
          <a:xfrm>
            <a:off x="547759" y="333133"/>
            <a:ext cx="7918776" cy="286554"/>
          </a:xfrm>
        </p:spPr>
        <p:txBody>
          <a:bodyPr/>
          <a:lstStyle/>
          <a:p>
            <a:r>
              <a:rPr lang="en-US" dirty="0"/>
              <a:t>Deep neural network</a:t>
            </a:r>
          </a:p>
        </p:txBody>
      </p:sp>
      <p:sp>
        <p:nvSpPr>
          <p:cNvPr id="3" name="Content Placeholder 2">
            <a:extLst>
              <a:ext uri="{FF2B5EF4-FFF2-40B4-BE49-F238E27FC236}">
                <a16:creationId xmlns:a16="http://schemas.microsoft.com/office/drawing/2014/main" id="{BBF945EF-8D49-073A-17CF-9752B3DFB8C2}"/>
              </a:ext>
            </a:extLst>
          </p:cNvPr>
          <p:cNvSpPr txBox="1">
            <a:spLocks/>
          </p:cNvSpPr>
          <p:nvPr/>
        </p:nvSpPr>
        <p:spPr>
          <a:xfrm>
            <a:off x="547759" y="1588492"/>
            <a:ext cx="8118569" cy="3461180"/>
          </a:xfrm>
          <a:prstGeom prst="rect">
            <a:avLst/>
          </a:prstGeom>
        </p:spPr>
        <p:txBody>
          <a:bodyPr vert="horz" lIns="91440" tIns="45720" rIns="91440" bIns="45720" rtlCol="0">
            <a:noAutofit/>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FF6B4D"/>
                </a:solidFill>
              </a:rPr>
              <a:t>1- Zero Initialization (Initialized all weights to 0)</a:t>
            </a:r>
          </a:p>
          <a:p>
            <a:pPr marL="0" indent="0">
              <a:buFont typeface="Arial" panose="020B0604020202020204" pitchFamily="34" charset="0"/>
              <a:buNone/>
            </a:pPr>
            <a:r>
              <a:rPr lang="en-US" dirty="0"/>
              <a:t>The derivative weight loss function is the same for every weight in W[l], </a:t>
            </a:r>
            <a:r>
              <a:rPr lang="en-US" dirty="0">
                <a:solidFill>
                  <a:srgbClr val="FF6B4D"/>
                </a:solidFill>
              </a:rPr>
              <a:t>thus all weights have the same value</a:t>
            </a:r>
            <a:r>
              <a:rPr lang="en-US" dirty="0"/>
              <a:t>. This makes hidden layers symmetric, and this process continues for all the n iterations. Thus, </a:t>
            </a:r>
            <a:r>
              <a:rPr lang="en-US" dirty="0">
                <a:solidFill>
                  <a:srgbClr val="FF6B4D"/>
                </a:solidFill>
              </a:rPr>
              <a:t>initialized weights with zero make your network no better than a linear model</a:t>
            </a:r>
            <a:r>
              <a:rPr lang="en-US" dirty="0"/>
              <a:t>. </a:t>
            </a:r>
          </a:p>
          <a:p>
            <a:pPr marL="0" indent="0">
              <a:buFont typeface="Arial" panose="020B0604020202020204" pitchFamily="34" charset="0"/>
              <a:buNone/>
            </a:pPr>
            <a:r>
              <a:rPr lang="en-US" b="1" dirty="0">
                <a:solidFill>
                  <a:srgbClr val="FF6B4D"/>
                </a:solidFill>
              </a:rPr>
              <a:t>Note: </a:t>
            </a:r>
            <a:r>
              <a:rPr lang="en-US" dirty="0"/>
              <a:t>setting biases to 0 will not create any problems as non-zero weights take care of breaking the symmetry and even </a:t>
            </a:r>
            <a:r>
              <a:rPr lang="en-US" dirty="0">
                <a:solidFill>
                  <a:srgbClr val="FF6B4D"/>
                </a:solidFill>
              </a:rPr>
              <a:t>if bias is 0, the values in every neuron will still be different.</a:t>
            </a:r>
          </a:p>
        </p:txBody>
      </p:sp>
    </p:spTree>
    <p:extLst>
      <p:ext uri="{BB962C8B-B14F-4D97-AF65-F5344CB8AC3E}">
        <p14:creationId xmlns:p14="http://schemas.microsoft.com/office/powerpoint/2010/main" val="2456946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21B4E9-81E9-3AA7-21F9-B4F6CD6FA160}"/>
              </a:ext>
            </a:extLst>
          </p:cNvPr>
          <p:cNvSpPr>
            <a:spLocks noGrp="1"/>
          </p:cNvSpPr>
          <p:nvPr>
            <p:ph type="title"/>
          </p:nvPr>
        </p:nvSpPr>
        <p:spPr/>
        <p:txBody>
          <a:bodyPr/>
          <a:lstStyle/>
          <a:p>
            <a:r>
              <a:rPr lang="en-US" dirty="0"/>
              <a:t>The Symmetry Problem</a:t>
            </a:r>
          </a:p>
        </p:txBody>
      </p:sp>
      <p:sp>
        <p:nvSpPr>
          <p:cNvPr id="2" name="Text Placeholder 1">
            <a:extLst>
              <a:ext uri="{FF2B5EF4-FFF2-40B4-BE49-F238E27FC236}">
                <a16:creationId xmlns:a16="http://schemas.microsoft.com/office/drawing/2014/main" id="{BAA70C9D-E8DA-6A14-4326-66BDD69B7BB4}"/>
              </a:ext>
            </a:extLst>
          </p:cNvPr>
          <p:cNvSpPr>
            <a:spLocks noGrp="1"/>
          </p:cNvSpPr>
          <p:nvPr>
            <p:ph type="body" sz="quarter" idx="13"/>
          </p:nvPr>
        </p:nvSpPr>
        <p:spPr>
          <a:xfrm>
            <a:off x="547759" y="333133"/>
            <a:ext cx="7918776" cy="286554"/>
          </a:xfrm>
        </p:spPr>
        <p:txBody>
          <a:bodyPr/>
          <a:lstStyle/>
          <a:p>
            <a:r>
              <a:rPr lang="en-US" dirty="0"/>
              <a:t>Deep neural network</a:t>
            </a:r>
          </a:p>
        </p:txBody>
      </p:sp>
      <p:sp>
        <p:nvSpPr>
          <p:cNvPr id="3" name="Content Placeholder 2">
            <a:extLst>
              <a:ext uri="{FF2B5EF4-FFF2-40B4-BE49-F238E27FC236}">
                <a16:creationId xmlns:a16="http://schemas.microsoft.com/office/drawing/2014/main" id="{BBF945EF-8D49-073A-17CF-9752B3DFB8C2}"/>
              </a:ext>
            </a:extLst>
          </p:cNvPr>
          <p:cNvSpPr txBox="1">
            <a:spLocks/>
          </p:cNvSpPr>
          <p:nvPr/>
        </p:nvSpPr>
        <p:spPr>
          <a:xfrm>
            <a:off x="547759" y="1479309"/>
            <a:ext cx="7522617" cy="2064559"/>
          </a:xfrm>
          <a:prstGeom prst="rect">
            <a:avLst/>
          </a:prstGeom>
        </p:spPr>
        <p:txBody>
          <a:bodyPr vert="horz" lIns="91440" tIns="45720" rIns="91440" bIns="45720" rtlCol="0">
            <a:noAutofit/>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t>When some machine learning models have all the weights initialized to the same value, it can be difficult or impossible for the weights to differ as the model is trained. This is the “symmetry”.</a:t>
            </a:r>
          </a:p>
          <a:p>
            <a:pPr marL="0" indent="0">
              <a:buFont typeface="Arial" panose="020B0604020202020204" pitchFamily="34" charset="0"/>
              <a:buNone/>
            </a:pPr>
            <a:r>
              <a:rPr lang="en-US" dirty="0">
                <a:solidFill>
                  <a:srgbClr val="FF6B4D"/>
                </a:solidFill>
              </a:rPr>
              <a:t>Solution: </a:t>
            </a:r>
            <a:r>
              <a:rPr lang="en-US" dirty="0"/>
              <a:t>Initializing the model to small random values breaks the symmetry and allows different weights to learn independently of each other </a:t>
            </a:r>
            <a:r>
              <a:rPr lang="en-US" dirty="0">
                <a:solidFill>
                  <a:srgbClr val="FF6B4D"/>
                </a:solidFill>
                <a:sym typeface="Wingdings" panose="05000000000000000000" pitchFamily="2" charset="2"/>
              </a:rPr>
              <a:t></a:t>
            </a:r>
            <a:r>
              <a:rPr lang="en-US" dirty="0">
                <a:sym typeface="Wingdings" panose="05000000000000000000" pitchFamily="2" charset="2"/>
              </a:rPr>
              <a:t> </a:t>
            </a:r>
            <a:r>
              <a:rPr lang="en-US" dirty="0">
                <a:highlight>
                  <a:srgbClr val="FF6B4D"/>
                </a:highlight>
                <a:sym typeface="Wingdings" panose="05000000000000000000" pitchFamily="2" charset="2"/>
              </a:rPr>
              <a:t>Symmetry breaking</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661107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21B4E9-81E9-3AA7-21F9-B4F6CD6FA160}"/>
              </a:ext>
            </a:extLst>
          </p:cNvPr>
          <p:cNvSpPr>
            <a:spLocks noGrp="1"/>
          </p:cNvSpPr>
          <p:nvPr>
            <p:ph type="title"/>
          </p:nvPr>
        </p:nvSpPr>
        <p:spPr/>
        <p:txBody>
          <a:bodyPr/>
          <a:lstStyle/>
          <a:p>
            <a:r>
              <a:rPr lang="en-US" dirty="0"/>
              <a:t>Different Weight Initialization Techniques</a:t>
            </a:r>
          </a:p>
        </p:txBody>
      </p:sp>
      <p:sp>
        <p:nvSpPr>
          <p:cNvPr id="2" name="Text Placeholder 1">
            <a:extLst>
              <a:ext uri="{FF2B5EF4-FFF2-40B4-BE49-F238E27FC236}">
                <a16:creationId xmlns:a16="http://schemas.microsoft.com/office/drawing/2014/main" id="{BAA70C9D-E8DA-6A14-4326-66BDD69B7BB4}"/>
              </a:ext>
            </a:extLst>
          </p:cNvPr>
          <p:cNvSpPr>
            <a:spLocks noGrp="1"/>
          </p:cNvSpPr>
          <p:nvPr>
            <p:ph type="body" sz="quarter" idx="13"/>
          </p:nvPr>
        </p:nvSpPr>
        <p:spPr>
          <a:xfrm>
            <a:off x="547759" y="333133"/>
            <a:ext cx="7918776" cy="286554"/>
          </a:xfrm>
        </p:spPr>
        <p:txBody>
          <a:bodyPr/>
          <a:lstStyle/>
          <a:p>
            <a:r>
              <a:rPr lang="en-US" dirty="0"/>
              <a:t>Deep neural network</a:t>
            </a:r>
          </a:p>
        </p:txBody>
      </p:sp>
      <p:sp>
        <p:nvSpPr>
          <p:cNvPr id="3" name="Content Placeholder 2">
            <a:extLst>
              <a:ext uri="{FF2B5EF4-FFF2-40B4-BE49-F238E27FC236}">
                <a16:creationId xmlns:a16="http://schemas.microsoft.com/office/drawing/2014/main" id="{BBF945EF-8D49-073A-17CF-9752B3DFB8C2}"/>
              </a:ext>
            </a:extLst>
          </p:cNvPr>
          <p:cNvSpPr txBox="1">
            <a:spLocks/>
          </p:cNvSpPr>
          <p:nvPr/>
        </p:nvSpPr>
        <p:spPr>
          <a:xfrm>
            <a:off x="547759" y="1588492"/>
            <a:ext cx="8118569" cy="3461180"/>
          </a:xfrm>
          <a:prstGeom prst="rect">
            <a:avLst/>
          </a:prstGeom>
        </p:spPr>
        <p:txBody>
          <a:bodyPr vert="horz" lIns="91440" tIns="45720" rIns="91440" bIns="45720" rtlCol="0">
            <a:noAutofit/>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FF6B4D"/>
                </a:solidFill>
              </a:rPr>
              <a:t>2- Random Initialization (Initialized weights randomly)</a:t>
            </a:r>
          </a:p>
          <a:p>
            <a:r>
              <a:rPr lang="en-US" dirty="0"/>
              <a:t>This technique tries to address the problems of zero initialization since it prevents neurons from learning the same features of their inputs since our goal is to make each neuron learn different functions of its input and this technique gives much better accuracy than zero initialization.</a:t>
            </a:r>
          </a:p>
          <a:p>
            <a:r>
              <a:rPr lang="en-US" dirty="0"/>
              <a:t>In general, it is used to break the symmetry. It is better to assign random values except 0 to weights.</a:t>
            </a:r>
          </a:p>
        </p:txBody>
      </p:sp>
    </p:spTree>
    <p:extLst>
      <p:ext uri="{BB962C8B-B14F-4D97-AF65-F5344CB8AC3E}">
        <p14:creationId xmlns:p14="http://schemas.microsoft.com/office/powerpoint/2010/main" val="1125258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21B4E9-81E9-3AA7-21F9-B4F6CD6FA160}"/>
              </a:ext>
            </a:extLst>
          </p:cNvPr>
          <p:cNvSpPr>
            <a:spLocks noGrp="1"/>
          </p:cNvSpPr>
          <p:nvPr>
            <p:ph type="title"/>
          </p:nvPr>
        </p:nvSpPr>
        <p:spPr>
          <a:xfrm>
            <a:off x="547759" y="628858"/>
            <a:ext cx="7918776" cy="950560"/>
          </a:xfrm>
        </p:spPr>
        <p:txBody>
          <a:bodyPr/>
          <a:lstStyle/>
          <a:p>
            <a:pPr algn="ctr"/>
            <a:r>
              <a:rPr lang="en-US" dirty="0"/>
              <a:t>What happens if the weights initialized randomly can be very high or very low?”</a:t>
            </a:r>
          </a:p>
        </p:txBody>
      </p:sp>
      <p:sp>
        <p:nvSpPr>
          <p:cNvPr id="2" name="Text Placeholder 1">
            <a:extLst>
              <a:ext uri="{FF2B5EF4-FFF2-40B4-BE49-F238E27FC236}">
                <a16:creationId xmlns:a16="http://schemas.microsoft.com/office/drawing/2014/main" id="{BAA70C9D-E8DA-6A14-4326-66BDD69B7BB4}"/>
              </a:ext>
            </a:extLst>
          </p:cNvPr>
          <p:cNvSpPr>
            <a:spLocks noGrp="1"/>
          </p:cNvSpPr>
          <p:nvPr>
            <p:ph type="body" sz="quarter" idx="13"/>
          </p:nvPr>
        </p:nvSpPr>
        <p:spPr>
          <a:xfrm>
            <a:off x="547759" y="333133"/>
            <a:ext cx="7918776" cy="286554"/>
          </a:xfrm>
        </p:spPr>
        <p:txBody>
          <a:bodyPr/>
          <a:lstStyle/>
          <a:p>
            <a:r>
              <a:rPr lang="en-US" dirty="0"/>
              <a:t>Deep neural network</a:t>
            </a:r>
          </a:p>
        </p:txBody>
      </p:sp>
      <p:sp>
        <p:nvSpPr>
          <p:cNvPr id="3" name="Content Placeholder 2">
            <a:extLst>
              <a:ext uri="{FF2B5EF4-FFF2-40B4-BE49-F238E27FC236}">
                <a16:creationId xmlns:a16="http://schemas.microsoft.com/office/drawing/2014/main" id="{BBF945EF-8D49-073A-17CF-9752B3DFB8C2}"/>
              </a:ext>
            </a:extLst>
          </p:cNvPr>
          <p:cNvSpPr txBox="1">
            <a:spLocks/>
          </p:cNvSpPr>
          <p:nvPr/>
        </p:nvSpPr>
        <p:spPr>
          <a:xfrm>
            <a:off x="810691" y="2170219"/>
            <a:ext cx="7522617" cy="1310685"/>
          </a:xfrm>
          <a:prstGeom prst="rect">
            <a:avLst/>
          </a:prstGeom>
        </p:spPr>
        <p:txBody>
          <a:bodyPr vert="horz" lIns="91440" tIns="45720" rIns="91440" bIns="45720" rtlCol="0">
            <a:noAutofit/>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dirty="0"/>
              <a:t>The problems are </a:t>
            </a:r>
            <a:r>
              <a:rPr lang="en-US" b="1" dirty="0">
                <a:solidFill>
                  <a:srgbClr val="FF6B4D"/>
                </a:solidFill>
              </a:rPr>
              <a:t>Vanishing</a:t>
            </a:r>
            <a:r>
              <a:rPr lang="en-US" dirty="0"/>
              <a:t> and </a:t>
            </a:r>
            <a:r>
              <a:rPr lang="en-US" b="1" dirty="0">
                <a:solidFill>
                  <a:srgbClr val="FF6B4D"/>
                </a:solidFill>
              </a:rPr>
              <a:t>Exploding</a:t>
            </a:r>
            <a:r>
              <a:rPr lang="en-US" dirty="0"/>
              <a:t> </a:t>
            </a:r>
            <a:r>
              <a:rPr lang="en-US" b="1" dirty="0">
                <a:solidFill>
                  <a:srgbClr val="FF6B4D"/>
                </a:solidFill>
              </a:rPr>
              <a:t>gradient descent</a:t>
            </a:r>
            <a:r>
              <a:rPr lang="en-US" dirty="0"/>
              <a:t>. To solve these issues, one solution could be to initialize the parameters carefully. </a:t>
            </a:r>
          </a:p>
        </p:txBody>
      </p:sp>
    </p:spTree>
    <p:extLst>
      <p:ext uri="{BB962C8B-B14F-4D97-AF65-F5344CB8AC3E}">
        <p14:creationId xmlns:p14="http://schemas.microsoft.com/office/powerpoint/2010/main" val="1643835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6AC77A-8946-2201-A713-2A7107BB621F}"/>
              </a:ext>
            </a:extLst>
          </p:cNvPr>
          <p:cNvSpPr/>
          <p:nvPr/>
        </p:nvSpPr>
        <p:spPr>
          <a:xfrm>
            <a:off x="5122404" y="0"/>
            <a:ext cx="4021596"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DCBD81F-C2AE-0D20-96EB-2C6F00735707}"/>
              </a:ext>
            </a:extLst>
          </p:cNvPr>
          <p:cNvSpPr>
            <a:spLocks noGrp="1"/>
          </p:cNvSpPr>
          <p:nvPr>
            <p:ph type="title"/>
          </p:nvPr>
        </p:nvSpPr>
        <p:spPr/>
        <p:txBody>
          <a:bodyPr/>
          <a:lstStyle/>
          <a:p>
            <a:r>
              <a:rPr lang="en-US" dirty="0"/>
              <a:t>Backpropagation </a:t>
            </a:r>
          </a:p>
        </p:txBody>
      </p:sp>
      <p:sp>
        <p:nvSpPr>
          <p:cNvPr id="2" name="Text Placeholder 1">
            <a:extLst>
              <a:ext uri="{FF2B5EF4-FFF2-40B4-BE49-F238E27FC236}">
                <a16:creationId xmlns:a16="http://schemas.microsoft.com/office/drawing/2014/main" id="{BC7F09CD-44BD-77CA-5DE4-26DDE3524280}"/>
              </a:ext>
            </a:extLst>
          </p:cNvPr>
          <p:cNvSpPr>
            <a:spLocks noGrp="1"/>
          </p:cNvSpPr>
          <p:nvPr>
            <p:ph type="body" sz="quarter" idx="13"/>
          </p:nvPr>
        </p:nvSpPr>
        <p:spPr/>
        <p:txBody>
          <a:bodyPr/>
          <a:lstStyle/>
          <a:p>
            <a:endParaRPr lang="en-US" dirty="0"/>
          </a:p>
          <a:p>
            <a:r>
              <a:rPr lang="en-US" dirty="0"/>
              <a:t>Model building </a:t>
            </a:r>
          </a:p>
        </p:txBody>
      </p:sp>
      <p:pic>
        <p:nvPicPr>
          <p:cNvPr id="10242" name="Picture 2" descr="See the source image">
            <a:extLst>
              <a:ext uri="{FF2B5EF4-FFF2-40B4-BE49-F238E27FC236}">
                <a16:creationId xmlns:a16="http://schemas.microsoft.com/office/drawing/2014/main" id="{B7D014B6-D69C-29A0-9805-58CDC96B69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939" t="20107" r="23995"/>
          <a:stretch/>
        </p:blipFill>
        <p:spPr bwMode="auto">
          <a:xfrm>
            <a:off x="5122404" y="836137"/>
            <a:ext cx="4021596" cy="3471225"/>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0EFD1CFC-540C-0E9B-736D-DEA80AFFF70C}"/>
              </a:ext>
            </a:extLst>
          </p:cNvPr>
          <p:cNvSpPr>
            <a:spLocks noGrp="1"/>
          </p:cNvSpPr>
          <p:nvPr>
            <p:ph sz="quarter" idx="15"/>
          </p:nvPr>
        </p:nvSpPr>
        <p:spPr>
          <a:xfrm>
            <a:off x="547759" y="1369427"/>
            <a:ext cx="4461056" cy="2997857"/>
          </a:xfrm>
        </p:spPr>
        <p:txBody>
          <a:bodyPr/>
          <a:lstStyle/>
          <a:p>
            <a:pPr marL="0" indent="0">
              <a:buNone/>
            </a:pPr>
            <a:r>
              <a:rPr lang="en-US" b="1" dirty="0">
                <a:solidFill>
                  <a:srgbClr val="FF6B4D"/>
                </a:solidFill>
              </a:rPr>
              <a:t>Back propagation:</a:t>
            </a:r>
            <a:r>
              <a:rPr lang="en-US" dirty="0"/>
              <a:t> allows the data to flow from the output backward while updating the parameters (weights and biases)</a:t>
            </a:r>
          </a:p>
          <a:p>
            <a:pPr marL="0" indent="0">
              <a:buNone/>
            </a:pPr>
            <a:endParaRPr lang="en-US" dirty="0"/>
          </a:p>
          <a:p>
            <a:pPr marL="0" indent="0">
              <a:buNone/>
            </a:pPr>
            <a:r>
              <a:rPr lang="en-US" b="1" dirty="0">
                <a:solidFill>
                  <a:srgbClr val="FF6B4D"/>
                </a:solidFill>
              </a:rPr>
              <a:t>Definition: </a:t>
            </a:r>
            <a:r>
              <a:rPr lang="en-US" dirty="0"/>
              <a:t>Back-Propagation is a method for supervised learning used by NN to update parameters to make the networks’ predictions more accurate. The parameter optimization process is achieved using an optimization algorithm called gradient decent.</a:t>
            </a:r>
          </a:p>
        </p:txBody>
      </p:sp>
    </p:spTree>
    <p:extLst>
      <p:ext uri="{BB962C8B-B14F-4D97-AF65-F5344CB8AC3E}">
        <p14:creationId xmlns:p14="http://schemas.microsoft.com/office/powerpoint/2010/main" val="3188442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58CFAF-5B90-EE27-5102-49A3369D6862}"/>
              </a:ext>
            </a:extLst>
          </p:cNvPr>
          <p:cNvSpPr>
            <a:spLocks noGrp="1"/>
          </p:cNvSpPr>
          <p:nvPr>
            <p:ph type="title"/>
          </p:nvPr>
        </p:nvSpPr>
        <p:spPr/>
        <p:txBody>
          <a:bodyPr/>
          <a:lstStyle/>
          <a:p>
            <a:r>
              <a:rPr lang="en-US" dirty="0"/>
              <a:t>Deep Learning is a Subset of ML</a:t>
            </a:r>
          </a:p>
        </p:txBody>
      </p:sp>
      <p:grpSp>
        <p:nvGrpSpPr>
          <p:cNvPr id="11" name="Group 10">
            <a:extLst>
              <a:ext uri="{FF2B5EF4-FFF2-40B4-BE49-F238E27FC236}">
                <a16:creationId xmlns:a16="http://schemas.microsoft.com/office/drawing/2014/main" id="{C46100B0-BD03-5B3B-ECF6-827D97C16E78}"/>
              </a:ext>
            </a:extLst>
          </p:cNvPr>
          <p:cNvGrpSpPr/>
          <p:nvPr/>
        </p:nvGrpSpPr>
        <p:grpSpPr>
          <a:xfrm>
            <a:off x="2697696" y="1185971"/>
            <a:ext cx="3748607" cy="3748607"/>
            <a:chOff x="2697696" y="1217755"/>
            <a:chExt cx="3748607" cy="3748607"/>
          </a:xfrm>
        </p:grpSpPr>
        <p:sp>
          <p:nvSpPr>
            <p:cNvPr id="5" name="Oval 4">
              <a:extLst>
                <a:ext uri="{FF2B5EF4-FFF2-40B4-BE49-F238E27FC236}">
                  <a16:creationId xmlns:a16="http://schemas.microsoft.com/office/drawing/2014/main" id="{3D46C1FB-3EC2-B8A1-4F28-FAB2536E15F2}"/>
                </a:ext>
              </a:extLst>
            </p:cNvPr>
            <p:cNvSpPr/>
            <p:nvPr/>
          </p:nvSpPr>
          <p:spPr>
            <a:xfrm>
              <a:off x="2697696" y="1217755"/>
              <a:ext cx="3748607" cy="37486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CAD9B65-F233-4D5E-A648-477DC0F6B26C}"/>
                </a:ext>
              </a:extLst>
            </p:cNvPr>
            <p:cNvSpPr/>
            <p:nvPr/>
          </p:nvSpPr>
          <p:spPr>
            <a:xfrm>
              <a:off x="3111560" y="2045482"/>
              <a:ext cx="2920880" cy="2920880"/>
            </a:xfrm>
            <a:prstGeom prst="ellipse">
              <a:avLst/>
            </a:prstGeom>
            <a:solidFill>
              <a:srgbClr val="094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AF87A4F-0C6A-C4E8-3CC8-8F018A260B48}"/>
                </a:ext>
              </a:extLst>
            </p:cNvPr>
            <p:cNvSpPr/>
            <p:nvPr/>
          </p:nvSpPr>
          <p:spPr>
            <a:xfrm>
              <a:off x="3544924" y="2912213"/>
              <a:ext cx="2054149" cy="2054149"/>
            </a:xfrm>
            <a:prstGeom prst="ellipse">
              <a:avLst/>
            </a:prstGeom>
            <a:solidFill>
              <a:srgbClr val="E6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3960227-B61A-CEAB-E18E-722430D88920}"/>
                </a:ext>
              </a:extLst>
            </p:cNvPr>
            <p:cNvSpPr txBox="1"/>
            <p:nvPr/>
          </p:nvSpPr>
          <p:spPr>
            <a:xfrm>
              <a:off x="3716420" y="1529728"/>
              <a:ext cx="1711153" cy="307777"/>
            </a:xfrm>
            <a:prstGeom prst="rect">
              <a:avLst/>
            </a:prstGeom>
            <a:noFill/>
          </p:spPr>
          <p:txBody>
            <a:bodyPr wrap="square" rtlCol="0">
              <a:spAutoFit/>
            </a:bodyPr>
            <a:lstStyle/>
            <a:p>
              <a:pPr algn="ctr"/>
              <a:r>
                <a:rPr lang="en-US" sz="1400" b="1" dirty="0"/>
                <a:t>Artificial intelligence </a:t>
              </a:r>
            </a:p>
          </p:txBody>
        </p:sp>
        <p:sp>
          <p:nvSpPr>
            <p:cNvPr id="9" name="TextBox 8">
              <a:extLst>
                <a:ext uri="{FF2B5EF4-FFF2-40B4-BE49-F238E27FC236}">
                  <a16:creationId xmlns:a16="http://schemas.microsoft.com/office/drawing/2014/main" id="{171A4242-56AD-211C-C672-63E2E47064CF}"/>
                </a:ext>
              </a:extLst>
            </p:cNvPr>
            <p:cNvSpPr txBox="1"/>
            <p:nvPr/>
          </p:nvSpPr>
          <p:spPr>
            <a:xfrm>
              <a:off x="3716421" y="2394173"/>
              <a:ext cx="1711153" cy="307777"/>
            </a:xfrm>
            <a:prstGeom prst="rect">
              <a:avLst/>
            </a:prstGeom>
            <a:noFill/>
          </p:spPr>
          <p:txBody>
            <a:bodyPr wrap="square" rtlCol="0">
              <a:spAutoFit/>
            </a:bodyPr>
            <a:lstStyle/>
            <a:p>
              <a:pPr algn="ctr"/>
              <a:r>
                <a:rPr lang="en-US" sz="1400" b="1" dirty="0"/>
                <a:t>Machine Learning </a:t>
              </a:r>
            </a:p>
          </p:txBody>
        </p:sp>
        <p:sp>
          <p:nvSpPr>
            <p:cNvPr id="10" name="TextBox 9">
              <a:extLst>
                <a:ext uri="{FF2B5EF4-FFF2-40B4-BE49-F238E27FC236}">
                  <a16:creationId xmlns:a16="http://schemas.microsoft.com/office/drawing/2014/main" id="{92A7B950-FD61-A4ED-F4C2-04EB1CD83120}"/>
                </a:ext>
              </a:extLst>
            </p:cNvPr>
            <p:cNvSpPr txBox="1"/>
            <p:nvPr/>
          </p:nvSpPr>
          <p:spPr>
            <a:xfrm>
              <a:off x="3651570" y="3785398"/>
              <a:ext cx="1711153" cy="307777"/>
            </a:xfrm>
            <a:prstGeom prst="rect">
              <a:avLst/>
            </a:prstGeom>
            <a:noFill/>
          </p:spPr>
          <p:txBody>
            <a:bodyPr wrap="square" rtlCol="0">
              <a:spAutoFit/>
            </a:bodyPr>
            <a:lstStyle/>
            <a:p>
              <a:pPr algn="ctr"/>
              <a:r>
                <a:rPr lang="en-US" sz="1400" b="1" dirty="0"/>
                <a:t>Deep Learning </a:t>
              </a:r>
            </a:p>
          </p:txBody>
        </p:sp>
      </p:grpSp>
    </p:spTree>
    <p:extLst>
      <p:ext uri="{BB962C8B-B14F-4D97-AF65-F5344CB8AC3E}">
        <p14:creationId xmlns:p14="http://schemas.microsoft.com/office/powerpoint/2010/main" val="3640733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7F09CD-44BD-77CA-5DE4-26DDE3524280}"/>
              </a:ext>
            </a:extLst>
          </p:cNvPr>
          <p:cNvSpPr>
            <a:spLocks noGrp="1"/>
          </p:cNvSpPr>
          <p:nvPr>
            <p:ph type="body" sz="quarter" idx="13"/>
          </p:nvPr>
        </p:nvSpPr>
        <p:spPr/>
        <p:txBody>
          <a:bodyPr/>
          <a:lstStyle/>
          <a:p>
            <a:endParaRPr lang="en-US" dirty="0"/>
          </a:p>
          <a:p>
            <a:r>
              <a:rPr lang="en-US" dirty="0"/>
              <a:t>Model building </a:t>
            </a:r>
          </a:p>
        </p:txBody>
      </p:sp>
      <p:sp>
        <p:nvSpPr>
          <p:cNvPr id="3" name="Content Placeholder 2">
            <a:extLst>
              <a:ext uri="{FF2B5EF4-FFF2-40B4-BE49-F238E27FC236}">
                <a16:creationId xmlns:a16="http://schemas.microsoft.com/office/drawing/2014/main" id="{FB575748-1F69-06F3-A762-9C3F4A0DD5C7}"/>
              </a:ext>
            </a:extLst>
          </p:cNvPr>
          <p:cNvSpPr>
            <a:spLocks noGrp="1"/>
          </p:cNvSpPr>
          <p:nvPr>
            <p:ph sz="quarter" idx="15"/>
          </p:nvPr>
        </p:nvSpPr>
        <p:spPr>
          <a:xfrm>
            <a:off x="547760" y="1392725"/>
            <a:ext cx="5146746" cy="2433197"/>
          </a:xfrm>
        </p:spPr>
        <p:txBody>
          <a:bodyPr/>
          <a:lstStyle/>
          <a:p>
            <a:pPr marL="0" indent="0">
              <a:buNone/>
            </a:pPr>
            <a:r>
              <a:rPr lang="en-US" dirty="0"/>
              <a:t>Gradient descent is an optimization algorithm that is commonly-used to train machine learning models and neural networks. Training data helps these models learn over time, and the </a:t>
            </a:r>
            <a:r>
              <a:rPr lang="en-US" dirty="0">
                <a:solidFill>
                  <a:srgbClr val="FF6B4D"/>
                </a:solidFill>
              </a:rPr>
              <a:t>cost function </a:t>
            </a:r>
            <a:r>
              <a:rPr lang="en-US" dirty="0"/>
              <a:t>within gradient descent specifically acts as a </a:t>
            </a:r>
            <a:r>
              <a:rPr lang="en-US" dirty="0">
                <a:solidFill>
                  <a:srgbClr val="FF6B4D"/>
                </a:solidFill>
              </a:rPr>
              <a:t>barometer</a:t>
            </a:r>
            <a:r>
              <a:rPr lang="en-US" dirty="0"/>
              <a:t>, gauging its accuracy with each iteration of parameter updates. Until the function is close to or equal to zero, the model will continue to adjust its parameters to yield the smallest possible error.</a:t>
            </a:r>
          </a:p>
        </p:txBody>
      </p:sp>
      <p:sp>
        <p:nvSpPr>
          <p:cNvPr id="4" name="Title 3">
            <a:extLst>
              <a:ext uri="{FF2B5EF4-FFF2-40B4-BE49-F238E27FC236}">
                <a16:creationId xmlns:a16="http://schemas.microsoft.com/office/drawing/2014/main" id="{1DCBD81F-C2AE-0D20-96EB-2C6F00735707}"/>
              </a:ext>
            </a:extLst>
          </p:cNvPr>
          <p:cNvSpPr>
            <a:spLocks noGrp="1"/>
          </p:cNvSpPr>
          <p:nvPr>
            <p:ph type="title"/>
          </p:nvPr>
        </p:nvSpPr>
        <p:spPr/>
        <p:txBody>
          <a:bodyPr/>
          <a:lstStyle/>
          <a:p>
            <a:r>
              <a:rPr lang="en-US" dirty="0"/>
              <a:t>Gradient Decent  </a:t>
            </a:r>
          </a:p>
        </p:txBody>
      </p:sp>
      <p:pic>
        <p:nvPicPr>
          <p:cNvPr id="12290" name="Picture 2">
            <a:extLst>
              <a:ext uri="{FF2B5EF4-FFF2-40B4-BE49-F238E27FC236}">
                <a16:creationId xmlns:a16="http://schemas.microsoft.com/office/drawing/2014/main" id="{A1DABEB6-3D05-395E-9C53-672C74C3F1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4147" y="907407"/>
            <a:ext cx="3763097" cy="387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905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8A8F2407-3135-46D2-BDC4-E1EC3D060C84}"/>
              </a:ext>
            </a:extLst>
          </p:cNvPr>
          <p:cNvSpPr txBox="1">
            <a:spLocks/>
          </p:cNvSpPr>
          <p:nvPr/>
        </p:nvSpPr>
        <p:spPr>
          <a:xfrm>
            <a:off x="547759" y="1338899"/>
            <a:ext cx="3681341" cy="3160802"/>
          </a:xfrm>
          <a:prstGeom prst="rect">
            <a:avLst/>
          </a:prstGeom>
        </p:spPr>
        <p:txBody>
          <a:bodyPr vert="horz" lIns="45720" tIns="22860" rIns="45720" bIns="22860" rtlCol="0" anchor="t">
            <a:noAutofit/>
          </a:bodyPr>
          <a:lstStyle>
            <a:lvl1pPr algn="l" defTabSz="685628" rtl="0" eaLnBrk="1" latinLnBrk="0" hangingPunct="1">
              <a:lnSpc>
                <a:spcPct val="100000"/>
              </a:lnSpc>
              <a:spcBef>
                <a:spcPct val="0"/>
              </a:spcBef>
              <a:buNone/>
              <a:defRPr sz="2800" b="1" kern="1200">
                <a:solidFill>
                  <a:srgbClr val="E5E3D9"/>
                </a:solidFill>
                <a:latin typeface="+mj-lt"/>
                <a:ea typeface="+mj-ea"/>
                <a:cs typeface="+mj-cs"/>
              </a:defRPr>
            </a:lvl1pPr>
          </a:lstStyle>
          <a:p>
            <a:endParaRPr lang="en-GB" sz="2000" b="0" dirty="0"/>
          </a:p>
          <a:p>
            <a:r>
              <a:rPr lang="en-US" sz="2400" dirty="0">
                <a:solidFill>
                  <a:schemeClr val="bg1"/>
                </a:solidFill>
              </a:rPr>
              <a:t>Natural language processing concerned with giving computers the ability to understand text and spoken words in much the same way human beings can.</a:t>
            </a:r>
            <a:br>
              <a:rPr lang="en-US" sz="2400" dirty="0">
                <a:solidFill>
                  <a:schemeClr val="bg1"/>
                </a:solidFill>
              </a:rPr>
            </a:br>
            <a:endParaRPr lang="en-US" sz="2400" dirty="0">
              <a:solidFill>
                <a:schemeClr val="bg1"/>
              </a:solidFill>
            </a:endParaRPr>
          </a:p>
          <a:p>
            <a:endParaRPr lang="en-GB" sz="2400" b="0" dirty="0"/>
          </a:p>
        </p:txBody>
      </p:sp>
      <p:pic>
        <p:nvPicPr>
          <p:cNvPr id="1026" name="Picture 2" descr="The basics of NLP -">
            <a:extLst>
              <a:ext uri="{FF2B5EF4-FFF2-40B4-BE49-F238E27FC236}">
                <a16:creationId xmlns:a16="http://schemas.microsoft.com/office/drawing/2014/main" id="{709FED8E-4A57-D631-171D-F2448A130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902" y="-25220"/>
            <a:ext cx="4229098" cy="5168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501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73D7B-98E7-49B8-A46A-EDB79DA4AA21}"/>
              </a:ext>
            </a:extLst>
          </p:cNvPr>
          <p:cNvSpPr>
            <a:spLocks noGrp="1"/>
          </p:cNvSpPr>
          <p:nvPr>
            <p:ph type="title" idx="4294967295"/>
          </p:nvPr>
        </p:nvSpPr>
        <p:spPr>
          <a:xfrm>
            <a:off x="0" y="481013"/>
            <a:ext cx="7767638" cy="476250"/>
          </a:xfrm>
        </p:spPr>
        <p:txBody>
          <a:bodyPr/>
          <a:lstStyle/>
          <a:p>
            <a:r>
              <a:rPr lang="en-US" dirty="0"/>
              <a:t>Aim of Natural Language Processing</a:t>
            </a:r>
          </a:p>
        </p:txBody>
      </p:sp>
      <p:sp>
        <p:nvSpPr>
          <p:cNvPr id="30" name="Oval 29">
            <a:extLst>
              <a:ext uri="{FF2B5EF4-FFF2-40B4-BE49-F238E27FC236}">
                <a16:creationId xmlns:a16="http://schemas.microsoft.com/office/drawing/2014/main" id="{E5948436-1259-B007-01E0-81310227A746}"/>
              </a:ext>
            </a:extLst>
          </p:cNvPr>
          <p:cNvSpPr/>
          <p:nvPr/>
        </p:nvSpPr>
        <p:spPr>
          <a:xfrm>
            <a:off x="3086861" y="2680996"/>
            <a:ext cx="909940" cy="9099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2000" b="1" dirty="0">
                <a:solidFill>
                  <a:schemeClr val="accent1"/>
                </a:solidFill>
              </a:rPr>
              <a:t>NLU</a:t>
            </a:r>
            <a:endParaRPr lang="en-NO" sz="2000" dirty="0"/>
          </a:p>
        </p:txBody>
      </p:sp>
      <p:sp>
        <p:nvSpPr>
          <p:cNvPr id="31" name="Oval 30">
            <a:extLst>
              <a:ext uri="{FF2B5EF4-FFF2-40B4-BE49-F238E27FC236}">
                <a16:creationId xmlns:a16="http://schemas.microsoft.com/office/drawing/2014/main" id="{605A55CD-99C4-C82B-8614-077F21E1E1C4}"/>
              </a:ext>
            </a:extLst>
          </p:cNvPr>
          <p:cNvSpPr/>
          <p:nvPr/>
        </p:nvSpPr>
        <p:spPr>
          <a:xfrm>
            <a:off x="4117030" y="1374307"/>
            <a:ext cx="909940" cy="9099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2000" b="1" dirty="0">
                <a:solidFill>
                  <a:schemeClr val="accent1"/>
                </a:solidFill>
              </a:rPr>
              <a:t>NLP</a:t>
            </a:r>
            <a:endParaRPr lang="en-NO" sz="2000" dirty="0"/>
          </a:p>
        </p:txBody>
      </p:sp>
      <p:sp>
        <p:nvSpPr>
          <p:cNvPr id="32" name="Oval 31">
            <a:extLst>
              <a:ext uri="{FF2B5EF4-FFF2-40B4-BE49-F238E27FC236}">
                <a16:creationId xmlns:a16="http://schemas.microsoft.com/office/drawing/2014/main" id="{66249B30-EEC9-4904-64EB-548FAECBFA7C}"/>
              </a:ext>
            </a:extLst>
          </p:cNvPr>
          <p:cNvSpPr/>
          <p:nvPr/>
        </p:nvSpPr>
        <p:spPr>
          <a:xfrm>
            <a:off x="5147201" y="2677187"/>
            <a:ext cx="909940" cy="9099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2000" b="1" dirty="0">
                <a:solidFill>
                  <a:schemeClr val="accent1"/>
                </a:solidFill>
              </a:rPr>
              <a:t>NLG</a:t>
            </a:r>
            <a:endParaRPr lang="en-NO" sz="2000" dirty="0"/>
          </a:p>
        </p:txBody>
      </p:sp>
      <p:sp>
        <p:nvSpPr>
          <p:cNvPr id="33" name="Rounded Rectangle 9">
            <a:extLst>
              <a:ext uri="{FF2B5EF4-FFF2-40B4-BE49-F238E27FC236}">
                <a16:creationId xmlns:a16="http://schemas.microsoft.com/office/drawing/2014/main" id="{ABAE35CB-EFEF-36C5-3E78-01E871661DC5}"/>
              </a:ext>
            </a:extLst>
          </p:cNvPr>
          <p:cNvSpPr/>
          <p:nvPr/>
        </p:nvSpPr>
        <p:spPr>
          <a:xfrm>
            <a:off x="2637385" y="3911857"/>
            <a:ext cx="1808892" cy="914400"/>
          </a:xfrm>
          <a:prstGeom prst="roundRect">
            <a:avLst>
              <a:gd name="adj" fmla="val 50000"/>
            </a:avLst>
          </a:prstGeom>
          <a:solidFill>
            <a:srgbClr val="E5E3D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a:r>
              <a:rPr lang="en-GB" sz="1000" dirty="0">
                <a:solidFill>
                  <a:schemeClr val="accent3"/>
                </a:solidFill>
              </a:rPr>
              <a:t>Uses syntactic and semantic analysis of text and speech to determine the meaning of the sentence </a:t>
            </a:r>
          </a:p>
        </p:txBody>
      </p:sp>
      <p:sp>
        <p:nvSpPr>
          <p:cNvPr id="35" name="Rounded Rectangle 12">
            <a:extLst>
              <a:ext uri="{FF2B5EF4-FFF2-40B4-BE49-F238E27FC236}">
                <a16:creationId xmlns:a16="http://schemas.microsoft.com/office/drawing/2014/main" id="{AB6B3923-7A2F-E8B0-BEDA-DAFCD18F8CF2}"/>
              </a:ext>
            </a:extLst>
          </p:cNvPr>
          <p:cNvSpPr/>
          <p:nvPr/>
        </p:nvSpPr>
        <p:spPr>
          <a:xfrm>
            <a:off x="4697725" y="3909325"/>
            <a:ext cx="1808892" cy="914400"/>
          </a:xfrm>
          <a:prstGeom prst="roundRect">
            <a:avLst>
              <a:gd name="adj" fmla="val 50000"/>
            </a:avLst>
          </a:prstGeom>
          <a:solidFill>
            <a:srgbClr val="E5E3D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a:r>
              <a:rPr lang="en-GB" sz="1000" dirty="0">
                <a:solidFill>
                  <a:schemeClr val="accent3"/>
                </a:solidFill>
              </a:rPr>
              <a:t>is the process of producing a human language text response based on some data input </a:t>
            </a:r>
          </a:p>
        </p:txBody>
      </p:sp>
      <p:cxnSp>
        <p:nvCxnSpPr>
          <p:cNvPr id="38" name="Straight Arrow Connector 37">
            <a:extLst>
              <a:ext uri="{FF2B5EF4-FFF2-40B4-BE49-F238E27FC236}">
                <a16:creationId xmlns:a16="http://schemas.microsoft.com/office/drawing/2014/main" id="{72F8F1ED-2B5B-9E08-3119-4AFFA2C40BC7}"/>
              </a:ext>
            </a:extLst>
          </p:cNvPr>
          <p:cNvCxnSpPr>
            <a:cxnSpLocks/>
            <a:stCxn id="30" idx="4"/>
            <a:endCxn id="33" idx="0"/>
          </p:cNvCxnSpPr>
          <p:nvPr/>
        </p:nvCxnSpPr>
        <p:spPr>
          <a:xfrm>
            <a:off x="3541831" y="3590936"/>
            <a:ext cx="0" cy="320921"/>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BCDCA39-C134-1EDA-C6EC-2AE539820FD1}"/>
              </a:ext>
            </a:extLst>
          </p:cNvPr>
          <p:cNvCxnSpPr>
            <a:stCxn id="31" idx="4"/>
            <a:endCxn id="30" idx="0"/>
          </p:cNvCxnSpPr>
          <p:nvPr/>
        </p:nvCxnSpPr>
        <p:spPr>
          <a:xfrm rot="5400000">
            <a:off x="3858542" y="1967537"/>
            <a:ext cx="396749" cy="1030169"/>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B637C959-806E-593E-8AC7-525801096C65}"/>
              </a:ext>
            </a:extLst>
          </p:cNvPr>
          <p:cNvCxnSpPr>
            <a:stCxn id="31" idx="4"/>
            <a:endCxn id="32" idx="0"/>
          </p:cNvCxnSpPr>
          <p:nvPr/>
        </p:nvCxnSpPr>
        <p:spPr>
          <a:xfrm rot="16200000" flipH="1">
            <a:off x="4890615" y="1965631"/>
            <a:ext cx="392940" cy="1030171"/>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DAA4EEF-3A92-CCE2-6EA1-B74A76CD8818}"/>
              </a:ext>
            </a:extLst>
          </p:cNvPr>
          <p:cNvCxnSpPr>
            <a:cxnSpLocks/>
            <a:stCxn id="32" idx="4"/>
            <a:endCxn id="35" idx="0"/>
          </p:cNvCxnSpPr>
          <p:nvPr/>
        </p:nvCxnSpPr>
        <p:spPr>
          <a:xfrm>
            <a:off x="5602171" y="3587127"/>
            <a:ext cx="0" cy="322198"/>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675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944E99-DCBF-4575-91D7-D71EFA2D1D44}"/>
              </a:ext>
            </a:extLst>
          </p:cNvPr>
          <p:cNvSpPr/>
          <p:nvPr/>
        </p:nvSpPr>
        <p:spPr>
          <a:xfrm>
            <a:off x="4571998" y="0"/>
            <a:ext cx="4572001" cy="5143500"/>
          </a:xfrm>
          <a:prstGeom prst="rect">
            <a:avLst/>
          </a:prstGeom>
          <a:solidFill>
            <a:srgbClr val="F3F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629F3B-F971-4220-9BB1-CBD1E2E8CA56}"/>
              </a:ext>
            </a:extLst>
          </p:cNvPr>
          <p:cNvSpPr>
            <a:spLocks noGrp="1"/>
          </p:cNvSpPr>
          <p:nvPr>
            <p:ph type="title"/>
          </p:nvPr>
        </p:nvSpPr>
        <p:spPr/>
        <p:txBody>
          <a:bodyPr/>
          <a:lstStyle/>
          <a:p>
            <a:r>
              <a:rPr lang="en-US" dirty="0"/>
              <a:t>NLP Challenges</a:t>
            </a:r>
          </a:p>
        </p:txBody>
      </p:sp>
      <p:sp>
        <p:nvSpPr>
          <p:cNvPr id="5" name="Content Placeholder 4">
            <a:extLst>
              <a:ext uri="{FF2B5EF4-FFF2-40B4-BE49-F238E27FC236}">
                <a16:creationId xmlns:a16="http://schemas.microsoft.com/office/drawing/2014/main" id="{D8FEF37C-2A33-4116-8033-0826D43EBDB2}"/>
              </a:ext>
            </a:extLst>
          </p:cNvPr>
          <p:cNvSpPr>
            <a:spLocks noGrp="1"/>
          </p:cNvSpPr>
          <p:nvPr>
            <p:ph sz="quarter" idx="15"/>
          </p:nvPr>
        </p:nvSpPr>
        <p:spPr/>
        <p:txBody>
          <a:bodyPr/>
          <a:lstStyle/>
          <a:p>
            <a:pPr marL="0" indent="0">
              <a:buNone/>
            </a:pPr>
            <a:r>
              <a:rPr lang="en-US" sz="1400" dirty="0"/>
              <a:t>Words can have different meanings. Slangs can be harder to put out contextual. And certain languages are just hard to feed in, owing to the lack of resources. Despite being one of the more sought-after technologies, NLP comes with the following rooted and implementation AI challenges.</a:t>
            </a:r>
          </a:p>
          <a:p>
            <a:pPr marL="0" indent="0">
              <a:buNone/>
            </a:pPr>
            <a:endParaRPr lang="en-US" sz="1400" dirty="0"/>
          </a:p>
          <a:p>
            <a:pPr lvl="1">
              <a:buClr>
                <a:srgbClr val="FF6A4C"/>
              </a:buClr>
            </a:pPr>
            <a:r>
              <a:rPr lang="en-US" dirty="0"/>
              <a:t>Lack of Context</a:t>
            </a:r>
          </a:p>
          <a:p>
            <a:pPr lvl="1">
              <a:buClr>
                <a:srgbClr val="FF6A4C"/>
              </a:buClr>
            </a:pPr>
            <a:r>
              <a:rPr lang="en-US" sz="1200" dirty="0"/>
              <a:t>Ambiguity</a:t>
            </a:r>
          </a:p>
        </p:txBody>
      </p:sp>
      <p:pic>
        <p:nvPicPr>
          <p:cNvPr id="9" name="Picture 8">
            <a:extLst>
              <a:ext uri="{FF2B5EF4-FFF2-40B4-BE49-F238E27FC236}">
                <a16:creationId xmlns:a16="http://schemas.microsoft.com/office/drawing/2014/main" id="{18AE7236-9EE7-400F-B9AA-E60995E35264}"/>
              </a:ext>
            </a:extLst>
          </p:cNvPr>
          <p:cNvPicPr>
            <a:picLocks noChangeAspect="1"/>
          </p:cNvPicPr>
          <p:nvPr/>
        </p:nvPicPr>
        <p:blipFill rotWithShape="1">
          <a:blip r:embed="rId3"/>
          <a:srcRect l="34914" r="10433"/>
          <a:stretch/>
        </p:blipFill>
        <p:spPr>
          <a:xfrm>
            <a:off x="5213784" y="1029328"/>
            <a:ext cx="2998777" cy="3084843"/>
          </a:xfrm>
          <a:prstGeom prst="rect">
            <a:avLst/>
          </a:prstGeom>
        </p:spPr>
      </p:pic>
    </p:spTree>
    <p:extLst>
      <p:ext uri="{BB962C8B-B14F-4D97-AF65-F5344CB8AC3E}">
        <p14:creationId xmlns:p14="http://schemas.microsoft.com/office/powerpoint/2010/main" val="2629032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BC6FDE7A-BBD3-4F9B-AA6D-D9B03D624831}"/>
              </a:ext>
            </a:extLst>
          </p:cNvPr>
          <p:cNvSpPr>
            <a:spLocks noGrp="1"/>
          </p:cNvSpPr>
          <p:nvPr>
            <p:ph type="title"/>
          </p:nvPr>
        </p:nvSpPr>
        <p:spPr>
          <a:xfrm>
            <a:off x="547759" y="628858"/>
            <a:ext cx="7686554" cy="476147"/>
          </a:xfrm>
        </p:spPr>
        <p:txBody>
          <a:bodyPr/>
          <a:lstStyle/>
          <a:p>
            <a:r>
              <a:rPr lang="en-US" sz="2000" b="1" dirty="0">
                <a:solidFill>
                  <a:srgbClr val="094E5D"/>
                </a:solidFill>
                <a:latin typeface="+mj-lt"/>
              </a:rPr>
              <a:t>NLP</a:t>
            </a:r>
            <a:r>
              <a:rPr lang="en-US" sz="2000" dirty="0"/>
              <a:t> Steps</a:t>
            </a:r>
            <a:endParaRPr lang="en-GB" sz="2000" strike="sngStrike" dirty="0"/>
          </a:p>
        </p:txBody>
      </p:sp>
      <p:sp>
        <p:nvSpPr>
          <p:cNvPr id="49" name="Content Placeholder 48">
            <a:extLst>
              <a:ext uri="{FF2B5EF4-FFF2-40B4-BE49-F238E27FC236}">
                <a16:creationId xmlns:a16="http://schemas.microsoft.com/office/drawing/2014/main" id="{DCA822C5-243E-4C95-AC36-52B23348CC86}"/>
              </a:ext>
            </a:extLst>
          </p:cNvPr>
          <p:cNvSpPr>
            <a:spLocks noGrp="1"/>
          </p:cNvSpPr>
          <p:nvPr>
            <p:ph sz="quarter" idx="15"/>
          </p:nvPr>
        </p:nvSpPr>
        <p:spPr>
          <a:xfrm>
            <a:off x="547758" y="1247792"/>
            <a:ext cx="4150039" cy="3181760"/>
          </a:xfrm>
        </p:spPr>
        <p:txBody>
          <a:bodyPr/>
          <a:lstStyle/>
          <a:p>
            <a:pPr marL="0" indent="0">
              <a:buNone/>
            </a:pPr>
            <a:r>
              <a:rPr lang="en-GB" sz="1800" dirty="0">
                <a:solidFill>
                  <a:srgbClr val="FF6A4C"/>
                </a:solidFill>
              </a:rPr>
              <a:t>1- Data collection </a:t>
            </a:r>
          </a:p>
          <a:p>
            <a:pPr marL="0" indent="0">
              <a:buNone/>
            </a:pPr>
            <a:r>
              <a:rPr lang="en-GB" sz="1800" dirty="0">
                <a:solidFill>
                  <a:srgbClr val="FF6A4C"/>
                </a:solidFill>
                <a:latin typeface="Arial Nova Light"/>
              </a:rPr>
              <a:t>2</a:t>
            </a:r>
            <a:r>
              <a:rPr kumimoji="0" lang="en-GB" sz="1800" b="0" i="0" u="none" strike="noStrike" kern="1200" cap="none" spc="0" normalizeH="0" baseline="0" noProof="0" dirty="0">
                <a:ln>
                  <a:noFill/>
                </a:ln>
                <a:solidFill>
                  <a:srgbClr val="FF6A4C"/>
                </a:solidFill>
                <a:effectLst/>
                <a:uLnTx/>
                <a:uFillTx/>
                <a:latin typeface="Arial Nova Light"/>
                <a:ea typeface="+mn-ea"/>
                <a:cs typeface="+mn-cs"/>
              </a:rPr>
              <a:t>- Data </a:t>
            </a:r>
            <a:r>
              <a:rPr lang="en-GB" sz="1800" dirty="0">
                <a:solidFill>
                  <a:srgbClr val="FF6A4C"/>
                </a:solidFill>
                <a:latin typeface="Arial Nova Light"/>
              </a:rPr>
              <a:t>exploration and visualization </a:t>
            </a:r>
            <a:br>
              <a:rPr lang="en-GB" sz="1800" dirty="0">
                <a:solidFill>
                  <a:srgbClr val="FF6A4C"/>
                </a:solidFill>
              </a:rPr>
            </a:br>
            <a:endParaRPr lang="en-GB" sz="1800" dirty="0">
              <a:solidFill>
                <a:srgbClr val="FF6A4C"/>
              </a:solidFill>
            </a:endParaRPr>
          </a:p>
          <a:p>
            <a:pPr marL="0" marR="0" lvl="0" indent="0" algn="l" defTabSz="171426" rtl="0" eaLnBrk="1" fontAlgn="auto" latinLnBrk="0" hangingPunct="1">
              <a:lnSpc>
                <a:spcPct val="100000"/>
              </a:lnSpc>
              <a:spcBef>
                <a:spcPts val="0"/>
              </a:spcBef>
              <a:spcAft>
                <a:spcPts val="450"/>
              </a:spcAft>
              <a:buClrTx/>
              <a:buSzTx/>
              <a:buNone/>
              <a:tabLst/>
              <a:defRPr/>
            </a:pPr>
            <a:r>
              <a:rPr lang="en-GB" sz="1800" dirty="0">
                <a:solidFill>
                  <a:srgbClr val="FF6A4C"/>
                </a:solidFill>
                <a:latin typeface="Arial Nova Light"/>
              </a:rPr>
              <a:t>3</a:t>
            </a:r>
            <a:r>
              <a:rPr kumimoji="0" lang="en-GB" sz="1800" b="0" i="0" u="none" strike="noStrike" kern="1200" cap="none" spc="0" normalizeH="0" baseline="0" noProof="0" dirty="0">
                <a:ln>
                  <a:noFill/>
                </a:ln>
                <a:solidFill>
                  <a:srgbClr val="FF6A4C"/>
                </a:solidFill>
                <a:effectLst/>
                <a:uLnTx/>
                <a:uFillTx/>
                <a:latin typeface="Arial Nova Light"/>
                <a:ea typeface="+mn-ea"/>
                <a:cs typeface="+mn-cs"/>
              </a:rPr>
              <a:t>- Data pre-processing</a:t>
            </a:r>
          </a:p>
          <a:p>
            <a:pPr marL="0" marR="0" lvl="0" indent="0" algn="l" defTabSz="171426" rtl="0" eaLnBrk="1" fontAlgn="auto" latinLnBrk="0" hangingPunct="1">
              <a:lnSpc>
                <a:spcPct val="100000"/>
              </a:lnSpc>
              <a:spcBef>
                <a:spcPts val="0"/>
              </a:spcBef>
              <a:spcAft>
                <a:spcPts val="450"/>
              </a:spcAft>
              <a:buClrTx/>
              <a:buSzTx/>
              <a:buNone/>
              <a:tabLst/>
              <a:defRPr/>
            </a:pPr>
            <a:r>
              <a:rPr kumimoji="0" lang="en-GB" sz="1800" b="0" i="0" u="none" strike="noStrike" kern="1200" cap="none" spc="0" normalizeH="0" baseline="0" noProof="0" dirty="0">
                <a:ln>
                  <a:noFill/>
                </a:ln>
                <a:solidFill>
                  <a:srgbClr val="FF6A4C"/>
                </a:solidFill>
                <a:effectLst/>
                <a:uLnTx/>
                <a:uFillTx/>
                <a:latin typeface="Arial Nova Light"/>
                <a:ea typeface="+mn-ea"/>
                <a:cs typeface="+mn-cs"/>
              </a:rPr>
              <a:t> </a:t>
            </a:r>
          </a:p>
          <a:p>
            <a:pPr marL="0" marR="0" lvl="0" indent="0" algn="l" defTabSz="171426" rtl="0" eaLnBrk="1" fontAlgn="auto" latinLnBrk="0" hangingPunct="1">
              <a:lnSpc>
                <a:spcPct val="100000"/>
              </a:lnSpc>
              <a:spcBef>
                <a:spcPts val="0"/>
              </a:spcBef>
              <a:spcAft>
                <a:spcPts val="450"/>
              </a:spcAft>
              <a:buClrTx/>
              <a:buSzTx/>
              <a:buNone/>
              <a:tabLst/>
              <a:defRPr/>
            </a:pPr>
            <a:r>
              <a:rPr lang="en-GB" sz="1800" dirty="0">
                <a:solidFill>
                  <a:srgbClr val="FF6A4C"/>
                </a:solidFill>
                <a:latin typeface="Arial Nova Light"/>
              </a:rPr>
              <a:t>4- Model building </a:t>
            </a:r>
          </a:p>
          <a:p>
            <a:pPr marL="0" marR="0" lvl="0" indent="0" algn="l" defTabSz="171426" rtl="0" eaLnBrk="1" fontAlgn="auto" latinLnBrk="0" hangingPunct="1">
              <a:lnSpc>
                <a:spcPct val="100000"/>
              </a:lnSpc>
              <a:spcBef>
                <a:spcPts val="0"/>
              </a:spcBef>
              <a:spcAft>
                <a:spcPts val="450"/>
              </a:spcAft>
              <a:buClrTx/>
              <a:buSzTx/>
              <a:buNone/>
              <a:tabLst/>
              <a:defRPr/>
            </a:pPr>
            <a:endParaRPr kumimoji="0" lang="en-GB" sz="1800" b="0" i="0" u="none" strike="noStrike" kern="1200" cap="none" spc="0" normalizeH="0" baseline="0" noProof="0" dirty="0">
              <a:ln>
                <a:noFill/>
              </a:ln>
              <a:solidFill>
                <a:srgbClr val="FF6A4C"/>
              </a:solidFill>
              <a:effectLst/>
              <a:uLnTx/>
              <a:uFillTx/>
              <a:latin typeface="Arial Nova Light"/>
              <a:ea typeface="+mn-ea"/>
              <a:cs typeface="+mn-cs"/>
            </a:endParaRPr>
          </a:p>
          <a:p>
            <a:pPr marL="0" marR="0" lvl="0" indent="0" algn="l" defTabSz="171426" rtl="0" eaLnBrk="1" fontAlgn="auto" latinLnBrk="0" hangingPunct="1">
              <a:lnSpc>
                <a:spcPct val="100000"/>
              </a:lnSpc>
              <a:spcBef>
                <a:spcPts val="0"/>
              </a:spcBef>
              <a:spcAft>
                <a:spcPts val="450"/>
              </a:spcAft>
              <a:buClrTx/>
              <a:buSzTx/>
              <a:buNone/>
              <a:tabLst/>
              <a:defRPr/>
            </a:pPr>
            <a:r>
              <a:rPr lang="en-GB" sz="1800" dirty="0">
                <a:solidFill>
                  <a:srgbClr val="FF6A4C"/>
                </a:solidFill>
                <a:latin typeface="Arial Nova Light"/>
              </a:rPr>
              <a:t>5- Model evaluation </a:t>
            </a:r>
            <a:endParaRPr kumimoji="0" lang="en-GB" sz="1800" b="0" i="0" u="none" strike="noStrike" kern="1200" cap="none" spc="0" normalizeH="0" baseline="0" noProof="0" dirty="0">
              <a:ln>
                <a:noFill/>
              </a:ln>
              <a:solidFill>
                <a:srgbClr val="FF6A4C"/>
              </a:solidFill>
              <a:effectLst/>
              <a:uLnTx/>
              <a:uFillTx/>
              <a:latin typeface="Arial Nova Light"/>
              <a:ea typeface="+mn-ea"/>
              <a:cs typeface="+mn-cs"/>
            </a:endParaRPr>
          </a:p>
        </p:txBody>
      </p:sp>
      <p:pic>
        <p:nvPicPr>
          <p:cNvPr id="8" name="Picture 7" descr="A picture containing drawing&#10;&#10;Description automatically generated">
            <a:extLst>
              <a:ext uri="{FF2B5EF4-FFF2-40B4-BE49-F238E27FC236}">
                <a16:creationId xmlns:a16="http://schemas.microsoft.com/office/drawing/2014/main" id="{02ACEE55-80E4-49C7-B6B1-FCF85DC826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3909" y="4728569"/>
            <a:ext cx="1165252" cy="383756"/>
          </a:xfrm>
          <a:prstGeom prst="rect">
            <a:avLst/>
          </a:prstGeom>
        </p:spPr>
      </p:pic>
      <p:sp>
        <p:nvSpPr>
          <p:cNvPr id="4" name="Rectangle 3">
            <a:extLst>
              <a:ext uri="{FF2B5EF4-FFF2-40B4-BE49-F238E27FC236}">
                <a16:creationId xmlns:a16="http://schemas.microsoft.com/office/drawing/2014/main" id="{A78DAF25-6A9D-2BE8-0ACC-1DA1CF252728}"/>
              </a:ext>
            </a:extLst>
          </p:cNvPr>
          <p:cNvSpPr/>
          <p:nvPr/>
        </p:nvSpPr>
        <p:spPr>
          <a:xfrm>
            <a:off x="4571998" y="0"/>
            <a:ext cx="4572001" cy="5143500"/>
          </a:xfrm>
          <a:prstGeom prst="rect">
            <a:avLst/>
          </a:prstGeom>
          <a:solidFill>
            <a:srgbClr val="F3F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E999978-C25A-2DDE-A4DD-266C6FD8E6FF}"/>
              </a:ext>
            </a:extLst>
          </p:cNvPr>
          <p:cNvPicPr>
            <a:picLocks noChangeAspect="1"/>
          </p:cNvPicPr>
          <p:nvPr/>
        </p:nvPicPr>
        <p:blipFill rotWithShape="1">
          <a:blip r:embed="rId4"/>
          <a:srcRect l="16343"/>
          <a:stretch/>
        </p:blipFill>
        <p:spPr>
          <a:xfrm>
            <a:off x="4697797" y="1039651"/>
            <a:ext cx="4590132" cy="3090940"/>
          </a:xfrm>
          <a:prstGeom prst="rect">
            <a:avLst/>
          </a:prstGeom>
        </p:spPr>
      </p:pic>
    </p:spTree>
    <p:extLst>
      <p:ext uri="{BB962C8B-B14F-4D97-AF65-F5344CB8AC3E}">
        <p14:creationId xmlns:p14="http://schemas.microsoft.com/office/powerpoint/2010/main" val="2675991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D46A7-DD19-863F-9B9A-4F936C00CB09}"/>
              </a:ext>
            </a:extLst>
          </p:cNvPr>
          <p:cNvSpPr>
            <a:spLocks noGrp="1"/>
          </p:cNvSpPr>
          <p:nvPr>
            <p:ph type="title"/>
          </p:nvPr>
        </p:nvSpPr>
        <p:spPr>
          <a:xfrm>
            <a:off x="547760" y="772843"/>
            <a:ext cx="3725548" cy="917665"/>
          </a:xfrm>
        </p:spPr>
        <p:txBody>
          <a:bodyPr/>
          <a:lstStyle/>
          <a:p>
            <a:r>
              <a:rPr lang="en-US" dirty="0"/>
              <a:t>Fake Dataset </a:t>
            </a:r>
          </a:p>
        </p:txBody>
      </p:sp>
      <p:sp>
        <p:nvSpPr>
          <p:cNvPr id="9" name="Content Placeholder 8">
            <a:extLst>
              <a:ext uri="{FF2B5EF4-FFF2-40B4-BE49-F238E27FC236}">
                <a16:creationId xmlns:a16="http://schemas.microsoft.com/office/drawing/2014/main" id="{644D844A-2F53-6B4E-EE8B-06A9A60BB1F4}"/>
              </a:ext>
            </a:extLst>
          </p:cNvPr>
          <p:cNvSpPr>
            <a:spLocks noGrp="1"/>
          </p:cNvSpPr>
          <p:nvPr>
            <p:ph sz="quarter" idx="15"/>
          </p:nvPr>
        </p:nvSpPr>
        <p:spPr>
          <a:xfrm>
            <a:off x="324602" y="1804307"/>
            <a:ext cx="4383469" cy="2354036"/>
          </a:xfrm>
        </p:spPr>
        <p:txBody>
          <a:bodyPr/>
          <a:lstStyle/>
          <a:p>
            <a:r>
              <a:rPr lang="en-US" sz="1800" dirty="0"/>
              <a:t>The dataset contain a set of fake news with 4 columns and 23481 rows:</a:t>
            </a:r>
          </a:p>
          <a:p>
            <a:r>
              <a:rPr lang="en-US" sz="1800" dirty="0">
                <a:solidFill>
                  <a:srgbClr val="FF6A4C"/>
                </a:solidFill>
              </a:rPr>
              <a:t>1- title </a:t>
            </a:r>
          </a:p>
          <a:p>
            <a:r>
              <a:rPr lang="en-US" sz="1800" dirty="0">
                <a:solidFill>
                  <a:srgbClr val="FF6A4C"/>
                </a:solidFill>
              </a:rPr>
              <a:t>2- text</a:t>
            </a:r>
          </a:p>
          <a:p>
            <a:r>
              <a:rPr lang="en-US" sz="1800" dirty="0">
                <a:solidFill>
                  <a:srgbClr val="FF6A4C"/>
                </a:solidFill>
              </a:rPr>
              <a:t>3- subject</a:t>
            </a:r>
          </a:p>
          <a:p>
            <a:r>
              <a:rPr lang="en-US" sz="1800" dirty="0">
                <a:solidFill>
                  <a:srgbClr val="FF6A4C"/>
                </a:solidFill>
              </a:rPr>
              <a:t>4- date</a:t>
            </a:r>
          </a:p>
        </p:txBody>
      </p:sp>
      <p:pic>
        <p:nvPicPr>
          <p:cNvPr id="3078" name="Picture 6" descr="image">
            <a:extLst>
              <a:ext uri="{FF2B5EF4-FFF2-40B4-BE49-F238E27FC236}">
                <a16:creationId xmlns:a16="http://schemas.microsoft.com/office/drawing/2014/main" id="{575ECD75-B6C7-2518-843C-07D2D8A56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7" y="0"/>
            <a:ext cx="45005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892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D46A7-DD19-863F-9B9A-4F936C00CB09}"/>
              </a:ext>
            </a:extLst>
          </p:cNvPr>
          <p:cNvSpPr>
            <a:spLocks noGrp="1"/>
          </p:cNvSpPr>
          <p:nvPr>
            <p:ph type="title"/>
          </p:nvPr>
        </p:nvSpPr>
        <p:spPr>
          <a:xfrm>
            <a:off x="547760" y="772843"/>
            <a:ext cx="3725548" cy="917665"/>
          </a:xfrm>
        </p:spPr>
        <p:txBody>
          <a:bodyPr/>
          <a:lstStyle/>
          <a:p>
            <a:r>
              <a:rPr lang="en-US" dirty="0"/>
              <a:t>Real Dataset </a:t>
            </a:r>
          </a:p>
        </p:txBody>
      </p:sp>
      <p:sp>
        <p:nvSpPr>
          <p:cNvPr id="9" name="Content Placeholder 8">
            <a:extLst>
              <a:ext uri="{FF2B5EF4-FFF2-40B4-BE49-F238E27FC236}">
                <a16:creationId xmlns:a16="http://schemas.microsoft.com/office/drawing/2014/main" id="{644D844A-2F53-6B4E-EE8B-06A9A60BB1F4}"/>
              </a:ext>
            </a:extLst>
          </p:cNvPr>
          <p:cNvSpPr>
            <a:spLocks noGrp="1"/>
          </p:cNvSpPr>
          <p:nvPr>
            <p:ph sz="quarter" idx="15"/>
          </p:nvPr>
        </p:nvSpPr>
        <p:spPr>
          <a:xfrm>
            <a:off x="324602" y="1804307"/>
            <a:ext cx="4383469" cy="2354036"/>
          </a:xfrm>
        </p:spPr>
        <p:txBody>
          <a:bodyPr/>
          <a:lstStyle/>
          <a:p>
            <a:r>
              <a:rPr lang="en-US" sz="1800" dirty="0"/>
              <a:t>The dataset contain a set of real news with 4 columns and 21417 rows :</a:t>
            </a:r>
          </a:p>
          <a:p>
            <a:r>
              <a:rPr lang="en-US" sz="1800" dirty="0">
                <a:solidFill>
                  <a:srgbClr val="FF6A4C"/>
                </a:solidFill>
              </a:rPr>
              <a:t>1- title </a:t>
            </a:r>
          </a:p>
          <a:p>
            <a:r>
              <a:rPr lang="en-US" sz="1800" dirty="0">
                <a:solidFill>
                  <a:srgbClr val="FF6A4C"/>
                </a:solidFill>
              </a:rPr>
              <a:t>2- text</a:t>
            </a:r>
          </a:p>
          <a:p>
            <a:r>
              <a:rPr lang="en-US" sz="1800" dirty="0">
                <a:solidFill>
                  <a:srgbClr val="FF6A4C"/>
                </a:solidFill>
              </a:rPr>
              <a:t>3- subject</a:t>
            </a:r>
          </a:p>
          <a:p>
            <a:r>
              <a:rPr lang="en-US" sz="1800" dirty="0">
                <a:solidFill>
                  <a:srgbClr val="FF6A4C"/>
                </a:solidFill>
              </a:rPr>
              <a:t>4- date</a:t>
            </a:r>
          </a:p>
        </p:txBody>
      </p:sp>
      <p:pic>
        <p:nvPicPr>
          <p:cNvPr id="4100" name="Picture 4" descr="image">
            <a:extLst>
              <a:ext uri="{FF2B5EF4-FFF2-40B4-BE49-F238E27FC236}">
                <a16:creationId xmlns:a16="http://schemas.microsoft.com/office/drawing/2014/main" id="{D2B9E0EF-64E6-30D9-758E-7693E00F2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500" y="0"/>
            <a:ext cx="4508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788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DDF12DC-1BEF-5574-D591-41774CEE1096}"/>
              </a:ext>
            </a:extLst>
          </p:cNvPr>
          <p:cNvSpPr>
            <a:spLocks noGrp="1"/>
          </p:cNvSpPr>
          <p:nvPr>
            <p:ph type="title"/>
          </p:nvPr>
        </p:nvSpPr>
        <p:spPr/>
        <p:txBody>
          <a:bodyPr/>
          <a:lstStyle/>
          <a:p>
            <a:r>
              <a:rPr lang="en-US" dirty="0">
                <a:solidFill>
                  <a:srgbClr val="FF6A4C"/>
                </a:solidFill>
              </a:rPr>
              <a:t>What is the most frequent subject in fake dataset?</a:t>
            </a:r>
          </a:p>
        </p:txBody>
      </p:sp>
      <p:pic>
        <p:nvPicPr>
          <p:cNvPr id="17414" name="Picture 6" descr="image">
            <a:extLst>
              <a:ext uri="{FF2B5EF4-FFF2-40B4-BE49-F238E27FC236}">
                <a16:creationId xmlns:a16="http://schemas.microsoft.com/office/drawing/2014/main" id="{D3AC31C1-6F86-4AAB-D694-14CB2EC69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868" y="1794694"/>
            <a:ext cx="4651375" cy="2782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853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DDF12DC-1BEF-5574-D591-41774CEE1096}"/>
              </a:ext>
            </a:extLst>
          </p:cNvPr>
          <p:cNvSpPr>
            <a:spLocks noGrp="1"/>
          </p:cNvSpPr>
          <p:nvPr>
            <p:ph type="title"/>
          </p:nvPr>
        </p:nvSpPr>
        <p:spPr/>
        <p:txBody>
          <a:bodyPr/>
          <a:lstStyle/>
          <a:p>
            <a:r>
              <a:rPr lang="en-US" dirty="0">
                <a:solidFill>
                  <a:srgbClr val="FF6A4C"/>
                </a:solidFill>
              </a:rPr>
              <a:t>Word cloud visualizing the most frequent subject in fake dataset</a:t>
            </a:r>
          </a:p>
        </p:txBody>
      </p:sp>
      <p:pic>
        <p:nvPicPr>
          <p:cNvPr id="18434" name="Picture 2" descr="image">
            <a:extLst>
              <a:ext uri="{FF2B5EF4-FFF2-40B4-BE49-F238E27FC236}">
                <a16:creationId xmlns:a16="http://schemas.microsoft.com/office/drawing/2014/main" id="{66DA413E-6C2F-C8EF-D707-E4709C4CB9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6" t="978" r="-1" b="-1"/>
          <a:stretch/>
        </p:blipFill>
        <p:spPr bwMode="auto">
          <a:xfrm>
            <a:off x="1719262" y="1571625"/>
            <a:ext cx="5705476" cy="3205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880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DDF12DC-1BEF-5574-D591-41774CEE1096}"/>
              </a:ext>
            </a:extLst>
          </p:cNvPr>
          <p:cNvSpPr>
            <a:spLocks noGrp="1"/>
          </p:cNvSpPr>
          <p:nvPr>
            <p:ph type="title"/>
          </p:nvPr>
        </p:nvSpPr>
        <p:spPr/>
        <p:txBody>
          <a:bodyPr/>
          <a:lstStyle/>
          <a:p>
            <a:r>
              <a:rPr lang="en-US" dirty="0">
                <a:solidFill>
                  <a:srgbClr val="FF6A4C"/>
                </a:solidFill>
              </a:rPr>
              <a:t>What is the most frequent subject in real dataset?</a:t>
            </a:r>
          </a:p>
        </p:txBody>
      </p:sp>
      <p:pic>
        <p:nvPicPr>
          <p:cNvPr id="19462" name="Picture 6" descr="image">
            <a:extLst>
              <a:ext uri="{FF2B5EF4-FFF2-40B4-BE49-F238E27FC236}">
                <a16:creationId xmlns:a16="http://schemas.microsoft.com/office/drawing/2014/main" id="{022971FD-1868-D981-4A44-CE7E8DCC2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289" y="1837561"/>
            <a:ext cx="4773422" cy="2725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1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6FB734-1CEA-D220-765E-C08776617D03}"/>
              </a:ext>
            </a:extLst>
          </p:cNvPr>
          <p:cNvSpPr>
            <a:spLocks noGrp="1"/>
          </p:cNvSpPr>
          <p:nvPr>
            <p:ph type="title"/>
          </p:nvPr>
        </p:nvSpPr>
        <p:spPr/>
        <p:txBody>
          <a:bodyPr/>
          <a:lstStyle/>
          <a:p>
            <a:r>
              <a:rPr lang="en-US" dirty="0"/>
              <a:t>Classification of Deep Learning Techniques</a:t>
            </a:r>
          </a:p>
        </p:txBody>
      </p:sp>
      <p:pic>
        <p:nvPicPr>
          <p:cNvPr id="24580" name="Picture 4" descr="See the source image">
            <a:extLst>
              <a:ext uri="{FF2B5EF4-FFF2-40B4-BE49-F238E27FC236}">
                <a16:creationId xmlns:a16="http://schemas.microsoft.com/office/drawing/2014/main" id="{9F7F2A76-4993-CDFC-3B2A-311B6A96F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381" y="1421093"/>
            <a:ext cx="6293238" cy="303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734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DDF12DC-1BEF-5574-D591-41774CEE1096}"/>
              </a:ext>
            </a:extLst>
          </p:cNvPr>
          <p:cNvSpPr>
            <a:spLocks noGrp="1"/>
          </p:cNvSpPr>
          <p:nvPr>
            <p:ph type="title"/>
          </p:nvPr>
        </p:nvSpPr>
        <p:spPr/>
        <p:txBody>
          <a:bodyPr/>
          <a:lstStyle/>
          <a:p>
            <a:r>
              <a:rPr lang="en-US" dirty="0">
                <a:solidFill>
                  <a:srgbClr val="FF6A4C"/>
                </a:solidFill>
              </a:rPr>
              <a:t>Word cloud visualizing the most frequent subject in fake dataset</a:t>
            </a:r>
          </a:p>
        </p:txBody>
      </p:sp>
      <p:pic>
        <p:nvPicPr>
          <p:cNvPr id="20482" name="Picture 2" descr="image">
            <a:extLst>
              <a:ext uri="{FF2B5EF4-FFF2-40B4-BE49-F238E27FC236}">
                <a16:creationId xmlns:a16="http://schemas.microsoft.com/office/drawing/2014/main" id="{10E9B18B-9862-9928-1E30-73EBEA0398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8" t="884"/>
          <a:stretch/>
        </p:blipFill>
        <p:spPr bwMode="auto">
          <a:xfrm>
            <a:off x="1757363" y="1566309"/>
            <a:ext cx="5667375" cy="3184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381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AD6146-3329-EB73-8D04-4BD950279EE5}"/>
              </a:ext>
            </a:extLst>
          </p:cNvPr>
          <p:cNvSpPr>
            <a:spLocks noGrp="1"/>
          </p:cNvSpPr>
          <p:nvPr>
            <p:ph type="body" sz="quarter" idx="13"/>
          </p:nvPr>
        </p:nvSpPr>
        <p:spPr/>
        <p:txBody>
          <a:bodyPr/>
          <a:lstStyle/>
          <a:p>
            <a:r>
              <a:rPr lang="en-US" dirty="0"/>
              <a:t>EDA</a:t>
            </a:r>
          </a:p>
        </p:txBody>
      </p:sp>
      <p:sp>
        <p:nvSpPr>
          <p:cNvPr id="4" name="Title 3">
            <a:extLst>
              <a:ext uri="{FF2B5EF4-FFF2-40B4-BE49-F238E27FC236}">
                <a16:creationId xmlns:a16="http://schemas.microsoft.com/office/drawing/2014/main" id="{E9D63B2A-EBA2-E117-2361-9F7D88DDD1A0}"/>
              </a:ext>
            </a:extLst>
          </p:cNvPr>
          <p:cNvSpPr>
            <a:spLocks noGrp="1"/>
          </p:cNvSpPr>
          <p:nvPr>
            <p:ph type="title"/>
          </p:nvPr>
        </p:nvSpPr>
        <p:spPr/>
        <p:txBody>
          <a:bodyPr/>
          <a:lstStyle/>
          <a:p>
            <a:r>
              <a:rPr lang="en-US" dirty="0"/>
              <a:t>Unknow / Known Publishers </a:t>
            </a:r>
          </a:p>
        </p:txBody>
      </p:sp>
      <p:pic>
        <p:nvPicPr>
          <p:cNvPr id="4098" name="Picture 2" descr="image">
            <a:extLst>
              <a:ext uri="{FF2B5EF4-FFF2-40B4-BE49-F238E27FC236}">
                <a16:creationId xmlns:a16="http://schemas.microsoft.com/office/drawing/2014/main" id="{FF8FBF18-4F78-22EC-D7BC-5BEBFF88DA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83"/>
          <a:stretch/>
        </p:blipFill>
        <p:spPr bwMode="auto">
          <a:xfrm>
            <a:off x="2154279" y="1166070"/>
            <a:ext cx="4828823" cy="1576658"/>
          </a:xfrm>
          <a:prstGeom prst="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pic>
        <p:nvPicPr>
          <p:cNvPr id="4100" name="Picture 4" descr="image">
            <a:extLst>
              <a:ext uri="{FF2B5EF4-FFF2-40B4-BE49-F238E27FC236}">
                <a16:creationId xmlns:a16="http://schemas.microsoft.com/office/drawing/2014/main" id="{8E44DC54-F3BC-CA0C-3C93-59A1769446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53"/>
          <a:stretch/>
        </p:blipFill>
        <p:spPr bwMode="auto">
          <a:xfrm>
            <a:off x="2697099" y="2948472"/>
            <a:ext cx="3743182" cy="1861895"/>
          </a:xfrm>
          <a:prstGeom prst="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392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216F586-1216-4D97-90B0-EF0E5CBAB63C}"/>
              </a:ext>
            </a:extLst>
          </p:cNvPr>
          <p:cNvSpPr>
            <a:spLocks noGrp="1"/>
          </p:cNvSpPr>
          <p:nvPr>
            <p:ph type="title"/>
          </p:nvPr>
        </p:nvSpPr>
        <p:spPr>
          <a:xfrm>
            <a:off x="547759" y="628858"/>
            <a:ext cx="7920000" cy="476147"/>
          </a:xfrm>
        </p:spPr>
        <p:txBody>
          <a:bodyPr/>
          <a:lstStyle/>
          <a:p>
            <a:r>
              <a:rPr lang="en-US" sz="2500" dirty="0"/>
              <a:t>Data Pre-processing </a:t>
            </a:r>
          </a:p>
        </p:txBody>
      </p:sp>
      <p:sp>
        <p:nvSpPr>
          <p:cNvPr id="10" name="TextBox 9">
            <a:extLst>
              <a:ext uri="{FF2B5EF4-FFF2-40B4-BE49-F238E27FC236}">
                <a16:creationId xmlns:a16="http://schemas.microsoft.com/office/drawing/2014/main" id="{8CDB4710-5AA1-45E4-880F-27CA60AB2706}"/>
              </a:ext>
            </a:extLst>
          </p:cNvPr>
          <p:cNvSpPr txBox="1"/>
          <p:nvPr/>
        </p:nvSpPr>
        <p:spPr>
          <a:xfrm>
            <a:off x="470796" y="2874829"/>
            <a:ext cx="2520000" cy="1538883"/>
          </a:xfrm>
          <a:prstGeom prst="rect">
            <a:avLst/>
          </a:prstGeom>
          <a:noFill/>
        </p:spPr>
        <p:txBody>
          <a:bodyPr wrap="square" rtlCol="0" anchor="t">
            <a:spAutoFit/>
          </a:bodyPr>
          <a:lstStyle/>
          <a:p>
            <a:r>
              <a:rPr lang="en-AU" sz="1200" dirty="0">
                <a:solidFill>
                  <a:srgbClr val="FF6A4C"/>
                </a:solidFill>
                <a:latin typeface="Arial Nova" panose="020B0504020202020204" pitchFamily="34" charset="0"/>
              </a:rPr>
              <a:t>Noise Removal   </a:t>
            </a:r>
            <a:br>
              <a:rPr lang="en-AU" sz="1200" dirty="0">
                <a:solidFill>
                  <a:srgbClr val="FF6A4C"/>
                </a:solidFill>
                <a:latin typeface="Arial Nova" panose="020B0504020202020204" pitchFamily="34" charset="0"/>
              </a:rPr>
            </a:br>
            <a:endParaRPr lang="en-AU" sz="1200" dirty="0">
              <a:solidFill>
                <a:srgbClr val="FF6A4C"/>
              </a:solidFill>
              <a:latin typeface="Arial Nova" panose="020B0504020202020204" pitchFamily="34" charset="0"/>
            </a:endParaRPr>
          </a:p>
          <a:p>
            <a:r>
              <a:rPr lang="en-AU" sz="1000" dirty="0">
                <a:solidFill>
                  <a:srgbClr val="073B45"/>
                </a:solidFill>
                <a:latin typeface="Arial Nova Light" panose="020B0304020202020204" pitchFamily="34" charset="0"/>
              </a:rPr>
              <a:t>Deletes or transform things in text that degrade the NLP task model: </a:t>
            </a:r>
            <a:endParaRPr lang="en-AU" sz="1000" dirty="0">
              <a:solidFill>
                <a:srgbClr val="073B45"/>
              </a:solidFill>
              <a:latin typeface="Arial Nova Light" panose="020B0304020202020204" pitchFamily="34" charset="0"/>
              <a:cs typeface="Calibri"/>
            </a:endParaRPr>
          </a:p>
          <a:p>
            <a:pPr marL="285750" indent="-285750">
              <a:buClr>
                <a:srgbClr val="FF6B4D"/>
              </a:buClr>
              <a:buFont typeface="Arial" panose="020B0604020202020204" pitchFamily="34" charset="0"/>
              <a:buChar char="•"/>
            </a:pPr>
            <a:r>
              <a:rPr lang="en-AU" sz="1000" dirty="0">
                <a:solidFill>
                  <a:srgbClr val="073B45"/>
                </a:solidFill>
                <a:latin typeface="Arial Nova Light" panose="020B0304020202020204" pitchFamily="34" charset="0"/>
              </a:rPr>
              <a:t>Remove text file headers, footers</a:t>
            </a:r>
          </a:p>
          <a:p>
            <a:pPr marL="285750" indent="-285750">
              <a:buClr>
                <a:srgbClr val="FF6B4D"/>
              </a:buClr>
              <a:buFont typeface="Arial" panose="020B0604020202020204" pitchFamily="34" charset="0"/>
              <a:buChar char="•"/>
            </a:pPr>
            <a:r>
              <a:rPr lang="en-AU" sz="1000" dirty="0">
                <a:solidFill>
                  <a:srgbClr val="073B45"/>
                </a:solidFill>
                <a:latin typeface="Arial Nova Light" panose="020B0304020202020204" pitchFamily="34" charset="0"/>
                <a:cs typeface="Calibri"/>
              </a:rPr>
              <a:t>Remove HTML, XML, etc. markup and metadata </a:t>
            </a:r>
          </a:p>
          <a:p>
            <a:pPr marL="285750" indent="-285750">
              <a:buClr>
                <a:srgbClr val="FF6B4D"/>
              </a:buClr>
              <a:buFont typeface="Arial" panose="020B0604020202020204" pitchFamily="34" charset="0"/>
              <a:buChar char="•"/>
            </a:pPr>
            <a:r>
              <a:rPr lang="en-AU" sz="1000" dirty="0">
                <a:solidFill>
                  <a:srgbClr val="073B45"/>
                </a:solidFill>
                <a:latin typeface="Arial Nova Light" panose="020B0304020202020204" pitchFamily="34" charset="0"/>
                <a:cs typeface="Calibri"/>
              </a:rPr>
              <a:t>Extract valuable data from other formats: JSON, within the database</a:t>
            </a:r>
          </a:p>
        </p:txBody>
      </p:sp>
      <p:sp>
        <p:nvSpPr>
          <p:cNvPr id="12" name="TextBox 11">
            <a:extLst>
              <a:ext uri="{FF2B5EF4-FFF2-40B4-BE49-F238E27FC236}">
                <a16:creationId xmlns:a16="http://schemas.microsoft.com/office/drawing/2014/main" id="{1FEC10AF-08D7-4A3C-AF92-7A9F6DA04E0E}"/>
              </a:ext>
            </a:extLst>
          </p:cNvPr>
          <p:cNvSpPr txBox="1"/>
          <p:nvPr/>
        </p:nvSpPr>
        <p:spPr>
          <a:xfrm>
            <a:off x="3273519" y="2869271"/>
            <a:ext cx="2520000" cy="1384995"/>
          </a:xfrm>
          <a:prstGeom prst="rect">
            <a:avLst/>
          </a:prstGeom>
          <a:noFill/>
        </p:spPr>
        <p:txBody>
          <a:bodyPr wrap="square" rtlCol="0">
            <a:spAutoFit/>
          </a:bodyPr>
          <a:lstStyle/>
          <a:p>
            <a:r>
              <a:rPr lang="en-AU" sz="1200" dirty="0">
                <a:solidFill>
                  <a:srgbClr val="FF6A4C"/>
                </a:solidFill>
                <a:latin typeface="Arial Nova" panose="020B0504020202020204" pitchFamily="34" charset="0"/>
              </a:rPr>
              <a:t>Normalization </a:t>
            </a:r>
          </a:p>
          <a:p>
            <a:endParaRPr lang="en-AU" sz="1200" dirty="0">
              <a:solidFill>
                <a:srgbClr val="FF6A4C"/>
              </a:solidFill>
              <a:latin typeface="Arial Nova" panose="020B0504020202020204" pitchFamily="34" charset="0"/>
            </a:endParaRPr>
          </a:p>
          <a:p>
            <a:r>
              <a:rPr lang="en-AU" sz="1000" dirty="0">
                <a:solidFill>
                  <a:srgbClr val="073B45"/>
                </a:solidFill>
                <a:latin typeface="Arial Nova Light" panose="020B0304020202020204" pitchFamily="34" charset="0"/>
              </a:rPr>
              <a:t>Normalization refers to series of related tasks meant to put all text in same playing field it consist of:</a:t>
            </a:r>
          </a:p>
          <a:p>
            <a:r>
              <a:rPr lang="en-AU" sz="1000" dirty="0">
                <a:solidFill>
                  <a:srgbClr val="FF6A4C"/>
                </a:solidFill>
                <a:latin typeface="Arial Nova Light" panose="020B0304020202020204" pitchFamily="34" charset="0"/>
              </a:rPr>
              <a:t>1-</a:t>
            </a:r>
            <a:r>
              <a:rPr lang="en-AU" sz="1000" dirty="0">
                <a:solidFill>
                  <a:srgbClr val="073B45"/>
                </a:solidFill>
                <a:latin typeface="Arial Nova Light" panose="020B0304020202020204" pitchFamily="34" charset="0"/>
              </a:rPr>
              <a:t> Stemming: </a:t>
            </a:r>
            <a:r>
              <a:rPr lang="en-AU" sz="1000" dirty="0">
                <a:solidFill>
                  <a:srgbClr val="FF6A4C"/>
                </a:solidFill>
                <a:latin typeface="Arial Nova Light" panose="020B0304020202020204" pitchFamily="34" charset="0"/>
              </a:rPr>
              <a:t>running</a:t>
            </a:r>
            <a:r>
              <a:rPr lang="en-AU" sz="1000" dirty="0">
                <a:solidFill>
                  <a:srgbClr val="073B45"/>
                </a:solidFill>
                <a:latin typeface="Arial Nova Light" panose="020B0304020202020204" pitchFamily="34" charset="0"/>
              </a:rPr>
              <a:t> </a:t>
            </a:r>
            <a:r>
              <a:rPr lang="en-AU" sz="1000" dirty="0">
                <a:solidFill>
                  <a:srgbClr val="073B45"/>
                </a:solidFill>
                <a:latin typeface="Arial Nova Light" panose="020B0304020202020204" pitchFamily="34" charset="0"/>
                <a:sym typeface="Wingdings" panose="05000000000000000000" pitchFamily="2" charset="2"/>
              </a:rPr>
              <a:t></a:t>
            </a:r>
            <a:r>
              <a:rPr lang="en-AU" sz="1000" dirty="0">
                <a:solidFill>
                  <a:srgbClr val="073B45"/>
                </a:solidFill>
                <a:latin typeface="Arial Nova Light" panose="020B0304020202020204" pitchFamily="34" charset="0"/>
              </a:rPr>
              <a:t> </a:t>
            </a:r>
            <a:r>
              <a:rPr lang="en-AU" sz="1000" dirty="0">
                <a:solidFill>
                  <a:srgbClr val="FF6A4C"/>
                </a:solidFill>
                <a:latin typeface="Arial Nova Light" panose="020B0304020202020204" pitchFamily="34" charset="0"/>
              </a:rPr>
              <a:t>run</a:t>
            </a:r>
            <a:r>
              <a:rPr lang="en-AU" sz="1000" dirty="0">
                <a:solidFill>
                  <a:srgbClr val="073B45"/>
                </a:solidFill>
                <a:latin typeface="Arial Nova Light" panose="020B0304020202020204" pitchFamily="34" charset="0"/>
              </a:rPr>
              <a:t> </a:t>
            </a:r>
          </a:p>
          <a:p>
            <a:r>
              <a:rPr lang="en-AU" sz="1000" dirty="0">
                <a:solidFill>
                  <a:srgbClr val="FF6A4C"/>
                </a:solidFill>
                <a:latin typeface="Arial Nova Light" panose="020B0304020202020204" pitchFamily="34" charset="0"/>
              </a:rPr>
              <a:t>2</a:t>
            </a:r>
            <a:r>
              <a:rPr lang="en-AU" sz="1000" dirty="0">
                <a:solidFill>
                  <a:srgbClr val="073B45"/>
                </a:solidFill>
                <a:latin typeface="Arial Nova Light" panose="020B0304020202020204" pitchFamily="34" charset="0"/>
              </a:rPr>
              <a:t>- Lemmatization: </a:t>
            </a:r>
            <a:r>
              <a:rPr lang="en-AU" sz="1000" dirty="0">
                <a:solidFill>
                  <a:srgbClr val="FF6A4C"/>
                </a:solidFill>
                <a:latin typeface="Arial Nova Light" panose="020B0304020202020204" pitchFamily="34" charset="0"/>
              </a:rPr>
              <a:t>better</a:t>
            </a:r>
            <a:r>
              <a:rPr lang="en-AU" sz="1000" dirty="0">
                <a:solidFill>
                  <a:srgbClr val="073B45"/>
                </a:solidFill>
                <a:latin typeface="Arial Nova Light" panose="020B0304020202020204" pitchFamily="34" charset="0"/>
              </a:rPr>
              <a:t> </a:t>
            </a:r>
            <a:r>
              <a:rPr lang="en-AU" sz="1000" dirty="0">
                <a:solidFill>
                  <a:srgbClr val="073B45"/>
                </a:solidFill>
                <a:latin typeface="Arial Nova Light" panose="020B0304020202020204" pitchFamily="34" charset="0"/>
                <a:sym typeface="Wingdings" panose="05000000000000000000" pitchFamily="2" charset="2"/>
              </a:rPr>
              <a:t> </a:t>
            </a:r>
            <a:r>
              <a:rPr lang="en-AU" sz="1000" dirty="0">
                <a:solidFill>
                  <a:srgbClr val="FF6A4C"/>
                </a:solidFill>
                <a:latin typeface="Arial Nova Light" panose="020B0304020202020204" pitchFamily="34" charset="0"/>
                <a:sym typeface="Wingdings" panose="05000000000000000000" pitchFamily="2" charset="2"/>
              </a:rPr>
              <a:t>good</a:t>
            </a:r>
            <a:endParaRPr lang="en-AU" sz="1000" dirty="0">
              <a:solidFill>
                <a:srgbClr val="FF6A4C"/>
              </a:solidFill>
              <a:latin typeface="Arial Nova Light" panose="020B0304020202020204" pitchFamily="34" charset="0"/>
            </a:endParaRPr>
          </a:p>
          <a:p>
            <a:r>
              <a:rPr lang="en-AU" sz="1000" dirty="0">
                <a:solidFill>
                  <a:srgbClr val="FF6A4C"/>
                </a:solidFill>
                <a:latin typeface="Arial Nova Light" panose="020B0304020202020204" pitchFamily="34" charset="0"/>
              </a:rPr>
              <a:t>3-</a:t>
            </a:r>
            <a:r>
              <a:rPr lang="en-AU" sz="1000" dirty="0">
                <a:solidFill>
                  <a:srgbClr val="073B45"/>
                </a:solidFill>
                <a:latin typeface="Arial Nova Light" panose="020B0304020202020204" pitchFamily="34" charset="0"/>
              </a:rPr>
              <a:t> Everything else </a:t>
            </a:r>
          </a:p>
        </p:txBody>
      </p:sp>
      <p:sp>
        <p:nvSpPr>
          <p:cNvPr id="14" name="TextBox 13">
            <a:extLst>
              <a:ext uri="{FF2B5EF4-FFF2-40B4-BE49-F238E27FC236}">
                <a16:creationId xmlns:a16="http://schemas.microsoft.com/office/drawing/2014/main" id="{9561BFAD-4DFF-40C0-9B01-3C1CE416AA89}"/>
              </a:ext>
            </a:extLst>
          </p:cNvPr>
          <p:cNvSpPr txBox="1"/>
          <p:nvPr/>
        </p:nvSpPr>
        <p:spPr>
          <a:xfrm>
            <a:off x="6076241" y="2881939"/>
            <a:ext cx="2520000" cy="769441"/>
          </a:xfrm>
          <a:prstGeom prst="rect">
            <a:avLst/>
          </a:prstGeom>
          <a:noFill/>
        </p:spPr>
        <p:txBody>
          <a:bodyPr wrap="square" rtlCol="0" anchor="t">
            <a:spAutoFit/>
          </a:bodyPr>
          <a:lstStyle/>
          <a:p>
            <a:r>
              <a:rPr lang="en-AU" sz="1200" dirty="0">
                <a:solidFill>
                  <a:srgbClr val="FF6A4C"/>
                </a:solidFill>
                <a:latin typeface="Arial Nova" panose="020B0504020202020204" pitchFamily="34" charset="0"/>
              </a:rPr>
              <a:t>Tokenization</a:t>
            </a:r>
          </a:p>
          <a:p>
            <a:br>
              <a:rPr lang="en-AU" sz="1200" dirty="0">
                <a:solidFill>
                  <a:srgbClr val="073B45"/>
                </a:solidFill>
                <a:latin typeface="Arial Nova Light" panose="020B0304020202020204" pitchFamily="34" charset="0"/>
              </a:rPr>
            </a:br>
            <a:r>
              <a:rPr lang="en-US" sz="1000" dirty="0">
                <a:solidFill>
                  <a:srgbClr val="073B45"/>
                </a:solidFill>
              </a:rPr>
              <a:t>Tokenization is step which splits longer strings of text into smaller pieces.</a:t>
            </a:r>
          </a:p>
        </p:txBody>
      </p:sp>
      <p:pic>
        <p:nvPicPr>
          <p:cNvPr id="13" name="Picture 12" descr="A picture containing drawing&#10;&#10;Description automatically generated">
            <a:extLst>
              <a:ext uri="{FF2B5EF4-FFF2-40B4-BE49-F238E27FC236}">
                <a16:creationId xmlns:a16="http://schemas.microsoft.com/office/drawing/2014/main" id="{1F644B55-709F-495C-8470-0D3A56B53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3909" y="4728569"/>
            <a:ext cx="1165252" cy="383756"/>
          </a:xfrm>
          <a:prstGeom prst="rect">
            <a:avLst/>
          </a:prstGeom>
        </p:spPr>
      </p:pic>
      <p:sp>
        <p:nvSpPr>
          <p:cNvPr id="3" name="AutoShape 2" descr="See the source image">
            <a:extLst>
              <a:ext uri="{FF2B5EF4-FFF2-40B4-BE49-F238E27FC236}">
                <a16:creationId xmlns:a16="http://schemas.microsoft.com/office/drawing/2014/main" id="{72C03670-A88B-C8CA-9797-A0FA8D47446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8" name="Picture 4" descr="See the source image">
            <a:extLst>
              <a:ext uri="{FF2B5EF4-FFF2-40B4-BE49-F238E27FC236}">
                <a16:creationId xmlns:a16="http://schemas.microsoft.com/office/drawing/2014/main" id="{AA09E107-14E8-F6A5-CCDD-3CB198B020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989" y="1828800"/>
            <a:ext cx="2378018" cy="5905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2FD8577-D000-F4A4-2331-3A99A6673755}"/>
              </a:ext>
            </a:extLst>
          </p:cNvPr>
          <p:cNvSpPr/>
          <p:nvPr/>
        </p:nvSpPr>
        <p:spPr>
          <a:xfrm>
            <a:off x="3210373" y="1477461"/>
            <a:ext cx="2418454" cy="1243693"/>
          </a:xfrm>
          <a:prstGeom prst="rect">
            <a:avLst/>
          </a:prstGeom>
          <a:noFill/>
          <a:ln w="38100">
            <a:solidFill>
              <a:srgbClr val="FF6B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See the source image">
            <a:extLst>
              <a:ext uri="{FF2B5EF4-FFF2-40B4-BE49-F238E27FC236}">
                <a16:creationId xmlns:a16="http://schemas.microsoft.com/office/drawing/2014/main" id="{44EE8EBC-0C27-10BB-782E-FDCB56302B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3519" y="1525755"/>
            <a:ext cx="2229784" cy="117141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F66567C0-3CC5-47F7-92DE-DDBF96FF8CA4}"/>
              </a:ext>
            </a:extLst>
          </p:cNvPr>
          <p:cNvSpPr/>
          <p:nvPr/>
        </p:nvSpPr>
        <p:spPr>
          <a:xfrm>
            <a:off x="6048081" y="1484372"/>
            <a:ext cx="2418454" cy="1243693"/>
          </a:xfrm>
          <a:prstGeom prst="rect">
            <a:avLst/>
          </a:prstGeom>
          <a:noFill/>
          <a:ln w="38100">
            <a:solidFill>
              <a:srgbClr val="FF6B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5A469AA7-8EE2-391A-2BF7-6753154D68D9}"/>
              </a:ext>
            </a:extLst>
          </p:cNvPr>
          <p:cNvCxnSpPr>
            <a:stCxn id="4" idx="3"/>
            <a:endCxn id="9" idx="1"/>
          </p:cNvCxnSpPr>
          <p:nvPr/>
        </p:nvCxnSpPr>
        <p:spPr>
          <a:xfrm>
            <a:off x="2790895" y="2099307"/>
            <a:ext cx="419478" cy="1"/>
          </a:xfrm>
          <a:prstGeom prst="straightConnector1">
            <a:avLst/>
          </a:prstGeom>
          <a:ln w="28575">
            <a:solidFill>
              <a:srgbClr val="094E5D"/>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7FAA979-30B1-A95B-B0FC-F5EF7521B58E}"/>
              </a:ext>
            </a:extLst>
          </p:cNvPr>
          <p:cNvCxnSpPr>
            <a:stCxn id="9" idx="3"/>
            <a:endCxn id="16" idx="1"/>
          </p:cNvCxnSpPr>
          <p:nvPr/>
        </p:nvCxnSpPr>
        <p:spPr>
          <a:xfrm>
            <a:off x="5628827" y="2099308"/>
            <a:ext cx="419254" cy="6911"/>
          </a:xfrm>
          <a:prstGeom prst="straightConnector1">
            <a:avLst/>
          </a:prstGeom>
          <a:ln w="28575">
            <a:solidFill>
              <a:srgbClr val="094E5D"/>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 name="Picture 8" descr="Parsing XML, Named Entity Recognition in One-Shot | by Susan Li | Towards  Data Science">
            <a:extLst>
              <a:ext uri="{FF2B5EF4-FFF2-40B4-BE49-F238E27FC236}">
                <a16:creationId xmlns:a16="http://schemas.microsoft.com/office/drawing/2014/main" id="{086F44F5-7932-5188-7503-A9CD0387744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8876"/>
          <a:stretch/>
        </p:blipFill>
        <p:spPr bwMode="auto">
          <a:xfrm>
            <a:off x="383949" y="1481753"/>
            <a:ext cx="2393324" cy="12229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ee the source image">
            <a:extLst>
              <a:ext uri="{FF2B5EF4-FFF2-40B4-BE49-F238E27FC236}">
                <a16:creationId xmlns:a16="http://schemas.microsoft.com/office/drawing/2014/main" id="{4B37983F-4A37-D26E-9287-A75BC582FE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8299" y="1801441"/>
            <a:ext cx="2378018" cy="5905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5A1B288-8969-98BA-EC48-481451C4DB0A}"/>
              </a:ext>
            </a:extLst>
          </p:cNvPr>
          <p:cNvSpPr/>
          <p:nvPr/>
        </p:nvSpPr>
        <p:spPr>
          <a:xfrm>
            <a:off x="372441" y="1477460"/>
            <a:ext cx="2418454" cy="1243693"/>
          </a:xfrm>
          <a:prstGeom prst="rect">
            <a:avLst/>
          </a:prstGeom>
          <a:noFill/>
          <a:ln w="38100">
            <a:solidFill>
              <a:srgbClr val="FF6B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561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A8650-8BDF-89C2-A4F1-6BCEADDB92F6}"/>
              </a:ext>
            </a:extLst>
          </p:cNvPr>
          <p:cNvSpPr>
            <a:spLocks noGrp="1"/>
          </p:cNvSpPr>
          <p:nvPr>
            <p:ph type="title"/>
          </p:nvPr>
        </p:nvSpPr>
        <p:spPr/>
        <p:txBody>
          <a:bodyPr/>
          <a:lstStyle/>
          <a:p>
            <a:r>
              <a:rPr lang="en-US" sz="2800" dirty="0"/>
              <a:t>Normalization </a:t>
            </a:r>
            <a:endParaRPr lang="en-US" dirty="0"/>
          </a:p>
        </p:txBody>
      </p:sp>
      <p:sp>
        <p:nvSpPr>
          <p:cNvPr id="11" name="Text Placeholder 1">
            <a:extLst>
              <a:ext uri="{FF2B5EF4-FFF2-40B4-BE49-F238E27FC236}">
                <a16:creationId xmlns:a16="http://schemas.microsoft.com/office/drawing/2014/main" id="{DCBE0BC3-F756-BC20-9DD4-7733591FE506}"/>
              </a:ext>
            </a:extLst>
          </p:cNvPr>
          <p:cNvSpPr>
            <a:spLocks noGrp="1"/>
          </p:cNvSpPr>
          <p:nvPr>
            <p:ph type="body" sz="quarter" idx="13"/>
          </p:nvPr>
        </p:nvSpPr>
        <p:spPr>
          <a:xfrm>
            <a:off x="547759" y="333133"/>
            <a:ext cx="7918776" cy="286554"/>
          </a:xfrm>
        </p:spPr>
        <p:txBody>
          <a:bodyPr/>
          <a:lstStyle/>
          <a:p>
            <a:r>
              <a:rPr lang="en-US" dirty="0"/>
              <a:t>Data Pre-processing </a:t>
            </a:r>
          </a:p>
        </p:txBody>
      </p:sp>
      <p:pic>
        <p:nvPicPr>
          <p:cNvPr id="28674" name="Picture 2" descr="image">
            <a:extLst>
              <a:ext uri="{FF2B5EF4-FFF2-40B4-BE49-F238E27FC236}">
                <a16:creationId xmlns:a16="http://schemas.microsoft.com/office/drawing/2014/main" id="{E7137CF1-9E4E-C658-92CB-2CFE71E47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081" y="1337100"/>
            <a:ext cx="4603446" cy="1078054"/>
          </a:xfrm>
          <a:prstGeom prst="rect">
            <a:avLst/>
          </a:prstGeom>
          <a:noFill/>
          <a:ln w="19050">
            <a:solidFill>
              <a:srgbClr val="0B5D6C"/>
            </a:solidFill>
          </a:ln>
          <a:extLst>
            <a:ext uri="{909E8E84-426E-40DD-AFC4-6F175D3DCCD1}">
              <a14:hiddenFill xmlns:a14="http://schemas.microsoft.com/office/drawing/2010/main">
                <a:solidFill>
                  <a:srgbClr val="FFFFFF"/>
                </a:solidFill>
              </a14:hiddenFill>
            </a:ext>
          </a:extLst>
        </p:spPr>
      </p:pic>
      <p:pic>
        <p:nvPicPr>
          <p:cNvPr id="28676" name="Picture 4" descr="image">
            <a:extLst>
              <a:ext uri="{FF2B5EF4-FFF2-40B4-BE49-F238E27FC236}">
                <a16:creationId xmlns:a16="http://schemas.microsoft.com/office/drawing/2014/main" id="{619ADE33-F712-159E-2A56-7132F19842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6890"/>
          <a:stretch/>
        </p:blipFill>
        <p:spPr bwMode="auto">
          <a:xfrm>
            <a:off x="1938238" y="2712115"/>
            <a:ext cx="4945131" cy="1023495"/>
          </a:xfrm>
          <a:prstGeom prst="rect">
            <a:avLst/>
          </a:prstGeom>
          <a:noFill/>
          <a:ln w="19050">
            <a:solidFill>
              <a:srgbClr val="0B5D6C"/>
            </a:solidFill>
          </a:ln>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ED878EBD-0923-4A00-CF30-12C84AE0ECE5}"/>
              </a:ext>
            </a:extLst>
          </p:cNvPr>
          <p:cNvSpPr/>
          <p:nvPr/>
        </p:nvSpPr>
        <p:spPr>
          <a:xfrm>
            <a:off x="672944" y="1553127"/>
            <a:ext cx="740220" cy="740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2000" b="1" dirty="0">
                <a:solidFill>
                  <a:schemeClr val="accent1"/>
                </a:solidFill>
              </a:rPr>
              <a:t>1.</a:t>
            </a:r>
            <a:endParaRPr lang="en-NO" sz="2000" dirty="0"/>
          </a:p>
        </p:txBody>
      </p:sp>
      <p:sp>
        <p:nvSpPr>
          <p:cNvPr id="15" name="Oval 14">
            <a:extLst>
              <a:ext uri="{FF2B5EF4-FFF2-40B4-BE49-F238E27FC236}">
                <a16:creationId xmlns:a16="http://schemas.microsoft.com/office/drawing/2014/main" id="{BCEFE516-B531-819F-B338-F049DDABCDAD}"/>
              </a:ext>
            </a:extLst>
          </p:cNvPr>
          <p:cNvSpPr/>
          <p:nvPr/>
        </p:nvSpPr>
        <p:spPr>
          <a:xfrm>
            <a:off x="672944" y="2853752"/>
            <a:ext cx="740220" cy="740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2000" b="1" dirty="0">
                <a:solidFill>
                  <a:schemeClr val="accent1"/>
                </a:solidFill>
              </a:rPr>
              <a:t>2.</a:t>
            </a:r>
            <a:endParaRPr lang="en-NO" sz="2000" dirty="0"/>
          </a:p>
        </p:txBody>
      </p:sp>
      <p:pic>
        <p:nvPicPr>
          <p:cNvPr id="2" name="Picture 2" descr="image">
            <a:extLst>
              <a:ext uri="{FF2B5EF4-FFF2-40B4-BE49-F238E27FC236}">
                <a16:creationId xmlns:a16="http://schemas.microsoft.com/office/drawing/2014/main" id="{B850272D-B5ED-3AFD-1D85-84D0AB9EF3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2023" y="4032572"/>
            <a:ext cx="5587489" cy="734328"/>
          </a:xfrm>
          <a:prstGeom prst="rect">
            <a:avLst/>
          </a:prstGeom>
          <a:noFill/>
          <a:ln w="19050">
            <a:solidFill>
              <a:srgbClr val="0B5D6C"/>
            </a:solidFill>
          </a:ln>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B5197591-5315-B941-7983-4ED5FA26E876}"/>
              </a:ext>
            </a:extLst>
          </p:cNvPr>
          <p:cNvSpPr/>
          <p:nvPr/>
        </p:nvSpPr>
        <p:spPr>
          <a:xfrm>
            <a:off x="672944" y="4029626"/>
            <a:ext cx="740220" cy="7402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2000" b="1" dirty="0">
                <a:solidFill>
                  <a:schemeClr val="accent1"/>
                </a:solidFill>
              </a:rPr>
              <a:t>3.</a:t>
            </a:r>
            <a:endParaRPr lang="en-NO" sz="2000" dirty="0"/>
          </a:p>
        </p:txBody>
      </p:sp>
    </p:spTree>
    <p:extLst>
      <p:ext uri="{BB962C8B-B14F-4D97-AF65-F5344CB8AC3E}">
        <p14:creationId xmlns:p14="http://schemas.microsoft.com/office/powerpoint/2010/main" val="2030331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B2F28-39B2-1831-CD42-51B8EF51D1C7}"/>
              </a:ext>
            </a:extLst>
          </p:cNvPr>
          <p:cNvSpPr>
            <a:spLocks noGrp="1"/>
          </p:cNvSpPr>
          <p:nvPr>
            <p:ph type="title"/>
          </p:nvPr>
        </p:nvSpPr>
        <p:spPr>
          <a:xfrm>
            <a:off x="547759" y="619687"/>
            <a:ext cx="7918776" cy="476147"/>
          </a:xfrm>
        </p:spPr>
        <p:txBody>
          <a:bodyPr/>
          <a:lstStyle/>
          <a:p>
            <a:r>
              <a:rPr lang="en-US" dirty="0"/>
              <a:t>split() / tolist()</a:t>
            </a:r>
          </a:p>
        </p:txBody>
      </p:sp>
      <p:sp>
        <p:nvSpPr>
          <p:cNvPr id="5" name="Content Placeholder 2">
            <a:extLst>
              <a:ext uri="{FF2B5EF4-FFF2-40B4-BE49-F238E27FC236}">
                <a16:creationId xmlns:a16="http://schemas.microsoft.com/office/drawing/2014/main" id="{FDB0D248-96C0-3195-34F8-B2364BAD9696}"/>
              </a:ext>
            </a:extLst>
          </p:cNvPr>
          <p:cNvSpPr txBox="1">
            <a:spLocks/>
          </p:cNvSpPr>
          <p:nvPr/>
        </p:nvSpPr>
        <p:spPr>
          <a:xfrm>
            <a:off x="547759" y="2526410"/>
            <a:ext cx="6023693" cy="359874"/>
          </a:xfrm>
          <a:prstGeom prst="rect">
            <a:avLst/>
          </a:prstGeom>
        </p:spPr>
        <p:txBody>
          <a:bodyPr vert="horz" lIns="91440" tIns="45720" rIns="91440" bIns="45720" rtlCol="0">
            <a:noAutofit/>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F6A4C"/>
                </a:solidFill>
              </a:rPr>
              <a:t>As U.S budget fight looms, Republicans flip their first fiscal script </a:t>
            </a:r>
            <a:r>
              <a:rPr lang="en-US" dirty="0">
                <a:sym typeface="Wingdings" panose="05000000000000000000" pitchFamily="2" charset="2"/>
              </a:rPr>
              <a:t> </a:t>
            </a:r>
            <a:r>
              <a:rPr lang="en-US" dirty="0">
                <a:solidFill>
                  <a:srgbClr val="FF6A4C"/>
                </a:solidFill>
                <a:sym typeface="Wingdings" panose="05000000000000000000" pitchFamily="2" charset="2"/>
              </a:rPr>
              <a:t> </a:t>
            </a:r>
            <a:endParaRPr lang="en-US" dirty="0">
              <a:solidFill>
                <a:srgbClr val="FF6A4C"/>
              </a:solidFill>
            </a:endParaRPr>
          </a:p>
        </p:txBody>
      </p:sp>
      <p:pic>
        <p:nvPicPr>
          <p:cNvPr id="6" name="Picture 2" descr="image">
            <a:extLst>
              <a:ext uri="{FF2B5EF4-FFF2-40B4-BE49-F238E27FC236}">
                <a16:creationId xmlns:a16="http://schemas.microsoft.com/office/drawing/2014/main" id="{2CD79413-4DCC-940F-0462-369E0EA250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67" t="25287" r="44369" b="1490"/>
          <a:stretch/>
        </p:blipFill>
        <p:spPr bwMode="auto">
          <a:xfrm>
            <a:off x="6849028" y="1667084"/>
            <a:ext cx="1549400" cy="2438400"/>
          </a:xfrm>
          <a:prstGeom prst="rect">
            <a:avLst/>
          </a:prstGeom>
          <a:noFill/>
          <a:ln w="38100">
            <a:solidFill>
              <a:srgbClr val="094E5D"/>
            </a:solidFill>
          </a:ln>
          <a:extLst>
            <a:ext uri="{909E8E84-426E-40DD-AFC4-6F175D3DCCD1}">
              <a14:hiddenFill xmlns:a14="http://schemas.microsoft.com/office/drawing/2010/main">
                <a:solidFill>
                  <a:srgbClr val="FFFFFF"/>
                </a:solidFill>
              </a14:hiddenFill>
            </a:ext>
          </a:extLst>
        </p:spPr>
      </p:pic>
      <p:sp>
        <p:nvSpPr>
          <p:cNvPr id="8" name="Text Placeholder 1">
            <a:extLst>
              <a:ext uri="{FF2B5EF4-FFF2-40B4-BE49-F238E27FC236}">
                <a16:creationId xmlns:a16="http://schemas.microsoft.com/office/drawing/2014/main" id="{B4BE1535-56DB-41D4-8123-10C083249BA2}"/>
              </a:ext>
            </a:extLst>
          </p:cNvPr>
          <p:cNvSpPr>
            <a:spLocks noGrp="1"/>
          </p:cNvSpPr>
          <p:nvPr>
            <p:ph type="body" sz="quarter" idx="13"/>
          </p:nvPr>
        </p:nvSpPr>
        <p:spPr>
          <a:xfrm>
            <a:off x="547759" y="333133"/>
            <a:ext cx="7918776" cy="286554"/>
          </a:xfrm>
        </p:spPr>
        <p:txBody>
          <a:bodyPr/>
          <a:lstStyle/>
          <a:p>
            <a:r>
              <a:rPr lang="en-US" dirty="0"/>
              <a:t>Data Pre-processing </a:t>
            </a:r>
          </a:p>
        </p:txBody>
      </p:sp>
    </p:spTree>
    <p:extLst>
      <p:ext uri="{BB962C8B-B14F-4D97-AF65-F5344CB8AC3E}">
        <p14:creationId xmlns:p14="http://schemas.microsoft.com/office/powerpoint/2010/main" val="37908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8D0F63-D290-A030-1D48-51102178CF74}"/>
              </a:ext>
            </a:extLst>
          </p:cNvPr>
          <p:cNvSpPr>
            <a:spLocks noGrp="1"/>
          </p:cNvSpPr>
          <p:nvPr>
            <p:ph sz="quarter" idx="15"/>
          </p:nvPr>
        </p:nvSpPr>
        <p:spPr>
          <a:xfrm>
            <a:off x="547759" y="1392726"/>
            <a:ext cx="7918776" cy="2737660"/>
          </a:xfrm>
        </p:spPr>
        <p:txBody>
          <a:bodyPr/>
          <a:lstStyle/>
          <a:p>
            <a:pPr marL="0" indent="0">
              <a:buNone/>
            </a:pPr>
            <a:r>
              <a:rPr lang="en-US" dirty="0"/>
              <a:t>Machine learning and deep learning needs data in the numeric form. We basically used encoding technique (BagOfWord, TF-IDF, Word2Vec) to encode text into numeric vector.</a:t>
            </a:r>
          </a:p>
          <a:p>
            <a:pPr marL="0" indent="0">
              <a:buNone/>
            </a:pPr>
            <a:endParaRPr lang="en-US" dirty="0"/>
          </a:p>
          <a:p>
            <a:pPr marL="0" indent="0">
              <a:buNone/>
            </a:pPr>
            <a:r>
              <a:rPr lang="en-US" b="1" dirty="0">
                <a:solidFill>
                  <a:srgbClr val="FF6A4C"/>
                </a:solidFill>
              </a:rPr>
              <a:t>Word2Vec:</a:t>
            </a:r>
          </a:p>
          <a:p>
            <a:pPr marL="0" indent="0">
              <a:buNone/>
            </a:pPr>
            <a:r>
              <a:rPr lang="en-US" dirty="0">
                <a:solidFill>
                  <a:srgbClr val="0B5D6C"/>
                </a:solidFill>
              </a:rPr>
              <a:t>We choose </a:t>
            </a:r>
            <a:r>
              <a:rPr lang="en-US" b="1" dirty="0">
                <a:solidFill>
                  <a:srgbClr val="FF6A4C"/>
                </a:solidFill>
              </a:rPr>
              <a:t>Word2Vec</a:t>
            </a:r>
            <a:r>
              <a:rPr lang="en-US" dirty="0">
                <a:solidFill>
                  <a:srgbClr val="0B5D6C"/>
                </a:solidFill>
              </a:rPr>
              <a:t> because in </a:t>
            </a:r>
            <a:r>
              <a:rPr lang="en-US" b="1" dirty="0">
                <a:solidFill>
                  <a:srgbClr val="FF6A4C"/>
                </a:solidFill>
              </a:rPr>
              <a:t>BagOfWord</a:t>
            </a:r>
            <a:r>
              <a:rPr lang="en-US" dirty="0">
                <a:solidFill>
                  <a:srgbClr val="0B5D6C"/>
                </a:solidFill>
              </a:rPr>
              <a:t> and </a:t>
            </a:r>
            <a:r>
              <a:rPr lang="en-US" b="1" dirty="0">
                <a:solidFill>
                  <a:srgbClr val="FF6A4C"/>
                </a:solidFill>
              </a:rPr>
              <a:t>TF-IDF</a:t>
            </a:r>
            <a:r>
              <a:rPr lang="en-US" dirty="0">
                <a:solidFill>
                  <a:srgbClr val="0B5D6C"/>
                </a:solidFill>
              </a:rPr>
              <a:t> every word was treated as individual entity, and semantics were completely ignored. With the introduction of </a:t>
            </a:r>
            <a:r>
              <a:rPr lang="en-US" b="1" dirty="0">
                <a:solidFill>
                  <a:srgbClr val="FF6A4C"/>
                </a:solidFill>
              </a:rPr>
              <a:t>Word2Vec</a:t>
            </a:r>
            <a:r>
              <a:rPr lang="en-US" dirty="0">
                <a:solidFill>
                  <a:srgbClr val="0B5D6C"/>
                </a:solidFill>
              </a:rPr>
              <a:t>, the vector representation of words was said to be contextually aware.</a:t>
            </a:r>
          </a:p>
          <a:p>
            <a:pPr marL="0" indent="0">
              <a:buNone/>
            </a:pPr>
            <a:endParaRPr lang="en-US" b="1" dirty="0">
              <a:solidFill>
                <a:srgbClr val="FF6A4C"/>
              </a:solidFill>
            </a:endParaRPr>
          </a:p>
          <a:p>
            <a:pPr marL="0" indent="0">
              <a:buNone/>
            </a:pPr>
            <a:endParaRPr lang="en-US" dirty="0"/>
          </a:p>
          <a:p>
            <a:pPr marL="0" indent="0">
              <a:buNone/>
            </a:pPr>
            <a:endParaRPr lang="en-US" dirty="0"/>
          </a:p>
          <a:p>
            <a:pPr marL="0" indent="0">
              <a:buNone/>
            </a:pPr>
            <a:endParaRPr lang="en-US" dirty="0"/>
          </a:p>
        </p:txBody>
      </p:sp>
      <p:sp>
        <p:nvSpPr>
          <p:cNvPr id="4" name="Title 3">
            <a:extLst>
              <a:ext uri="{FF2B5EF4-FFF2-40B4-BE49-F238E27FC236}">
                <a16:creationId xmlns:a16="http://schemas.microsoft.com/office/drawing/2014/main" id="{BD0F2DC8-EE0A-41DE-511D-43E73F5858E4}"/>
              </a:ext>
            </a:extLst>
          </p:cNvPr>
          <p:cNvSpPr>
            <a:spLocks noGrp="1"/>
          </p:cNvSpPr>
          <p:nvPr>
            <p:ph type="title"/>
          </p:nvPr>
        </p:nvSpPr>
        <p:spPr/>
        <p:txBody>
          <a:bodyPr/>
          <a:lstStyle/>
          <a:p>
            <a:r>
              <a:rPr lang="en-US" sz="2800" dirty="0"/>
              <a:t>Vectorization </a:t>
            </a:r>
            <a:r>
              <a:rPr lang="en-US" dirty="0"/>
              <a:t> </a:t>
            </a:r>
          </a:p>
        </p:txBody>
      </p:sp>
      <p:sp>
        <p:nvSpPr>
          <p:cNvPr id="8" name="Text Placeholder 1">
            <a:extLst>
              <a:ext uri="{FF2B5EF4-FFF2-40B4-BE49-F238E27FC236}">
                <a16:creationId xmlns:a16="http://schemas.microsoft.com/office/drawing/2014/main" id="{A0619BA2-5D1B-5649-EAC0-29E68C371859}"/>
              </a:ext>
            </a:extLst>
          </p:cNvPr>
          <p:cNvSpPr>
            <a:spLocks noGrp="1"/>
          </p:cNvSpPr>
          <p:nvPr>
            <p:ph type="body" sz="quarter" idx="13"/>
          </p:nvPr>
        </p:nvSpPr>
        <p:spPr>
          <a:xfrm>
            <a:off x="547759" y="333133"/>
            <a:ext cx="7918776" cy="286554"/>
          </a:xfrm>
        </p:spPr>
        <p:txBody>
          <a:bodyPr/>
          <a:lstStyle/>
          <a:p>
            <a:r>
              <a:rPr lang="en-US" dirty="0"/>
              <a:t>Data Pre-processing </a:t>
            </a:r>
          </a:p>
        </p:txBody>
      </p:sp>
    </p:spTree>
    <p:extLst>
      <p:ext uri="{BB962C8B-B14F-4D97-AF65-F5344CB8AC3E}">
        <p14:creationId xmlns:p14="http://schemas.microsoft.com/office/powerpoint/2010/main" val="3853109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2D0981-5245-B810-2DC9-14A785147E21}"/>
              </a:ext>
            </a:extLst>
          </p:cNvPr>
          <p:cNvSpPr>
            <a:spLocks noGrp="1"/>
          </p:cNvSpPr>
          <p:nvPr>
            <p:ph type="body" sz="quarter" idx="13"/>
          </p:nvPr>
        </p:nvSpPr>
        <p:spPr/>
        <p:txBody>
          <a:bodyPr/>
          <a:lstStyle/>
          <a:p>
            <a:r>
              <a:rPr lang="en-US" dirty="0"/>
              <a:t>Data Pre-processing </a:t>
            </a:r>
          </a:p>
        </p:txBody>
      </p:sp>
      <p:sp>
        <p:nvSpPr>
          <p:cNvPr id="4" name="Title 3">
            <a:extLst>
              <a:ext uri="{FF2B5EF4-FFF2-40B4-BE49-F238E27FC236}">
                <a16:creationId xmlns:a16="http://schemas.microsoft.com/office/drawing/2014/main" id="{FF772373-89F7-2146-2740-0603D85EF44A}"/>
              </a:ext>
            </a:extLst>
          </p:cNvPr>
          <p:cNvSpPr>
            <a:spLocks noGrp="1"/>
          </p:cNvSpPr>
          <p:nvPr>
            <p:ph type="title"/>
          </p:nvPr>
        </p:nvSpPr>
        <p:spPr/>
        <p:txBody>
          <a:bodyPr/>
          <a:lstStyle/>
          <a:p>
            <a:r>
              <a:rPr lang="en-US" sz="2800" dirty="0"/>
              <a:t>Vectorization – Word2Vec</a:t>
            </a:r>
            <a:endParaRPr lang="en-US" dirty="0"/>
          </a:p>
        </p:txBody>
      </p:sp>
      <p:sp>
        <p:nvSpPr>
          <p:cNvPr id="7" name="Content Placeholder 2">
            <a:extLst>
              <a:ext uri="{FF2B5EF4-FFF2-40B4-BE49-F238E27FC236}">
                <a16:creationId xmlns:a16="http://schemas.microsoft.com/office/drawing/2014/main" id="{41A674E9-6515-82D4-6C58-2ACB3BDC0D63}"/>
              </a:ext>
            </a:extLst>
          </p:cNvPr>
          <p:cNvSpPr>
            <a:spLocks noGrp="1"/>
          </p:cNvSpPr>
          <p:nvPr>
            <p:ph sz="quarter" idx="15"/>
          </p:nvPr>
        </p:nvSpPr>
        <p:spPr>
          <a:xfrm>
            <a:off x="3188160" y="2068295"/>
            <a:ext cx="2767674" cy="353448"/>
          </a:xfrm>
          <a:ln w="12700">
            <a:solidFill>
              <a:srgbClr val="FF6A4C"/>
            </a:solidFill>
          </a:ln>
        </p:spPr>
        <p:txBody>
          <a:bodyPr/>
          <a:lstStyle/>
          <a:p>
            <a:pPr marL="0" indent="0">
              <a:buNone/>
            </a:pPr>
            <a:r>
              <a:rPr lang="en-US" b="1" dirty="0"/>
              <a:t>king – man + woman = queen</a:t>
            </a:r>
          </a:p>
          <a:p>
            <a:pPr marL="0" indent="0">
              <a:buNone/>
            </a:pPr>
            <a:endParaRPr lang="en-US" b="1" dirty="0"/>
          </a:p>
        </p:txBody>
      </p:sp>
      <p:sp>
        <p:nvSpPr>
          <p:cNvPr id="41" name="Rectangle 40">
            <a:extLst>
              <a:ext uri="{FF2B5EF4-FFF2-40B4-BE49-F238E27FC236}">
                <a16:creationId xmlns:a16="http://schemas.microsoft.com/office/drawing/2014/main" id="{18C93514-C6DE-29D9-93CE-39485C4CB117}"/>
              </a:ext>
            </a:extLst>
          </p:cNvPr>
          <p:cNvSpPr/>
          <p:nvPr/>
        </p:nvSpPr>
        <p:spPr>
          <a:xfrm>
            <a:off x="3937159" y="1461438"/>
            <a:ext cx="1269677" cy="353447"/>
          </a:xfrm>
          <a:prstGeom prst="rect">
            <a:avLst/>
          </a:prstGeom>
          <a:noFill/>
          <a:ln w="12700">
            <a:solidFill>
              <a:srgbClr val="FF6A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B5D6C"/>
                </a:solidFill>
              </a:rPr>
              <a:t>Word2Vec</a:t>
            </a:r>
          </a:p>
        </p:txBody>
      </p:sp>
      <p:sp>
        <p:nvSpPr>
          <p:cNvPr id="42" name="Rectangle 41">
            <a:extLst>
              <a:ext uri="{FF2B5EF4-FFF2-40B4-BE49-F238E27FC236}">
                <a16:creationId xmlns:a16="http://schemas.microsoft.com/office/drawing/2014/main" id="{E97A6B14-9ABB-AF9F-F59D-226ACB3CC50B}"/>
              </a:ext>
            </a:extLst>
          </p:cNvPr>
          <p:cNvSpPr/>
          <p:nvPr/>
        </p:nvSpPr>
        <p:spPr>
          <a:xfrm>
            <a:off x="1918483" y="2703485"/>
            <a:ext cx="1269677" cy="353447"/>
          </a:xfrm>
          <a:prstGeom prst="rect">
            <a:avLst/>
          </a:prstGeom>
          <a:noFill/>
          <a:ln w="12700">
            <a:solidFill>
              <a:srgbClr val="FF6A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B5D6C"/>
                </a:solidFill>
              </a:rPr>
              <a:t>Skip-Gram</a:t>
            </a:r>
          </a:p>
        </p:txBody>
      </p:sp>
      <p:sp>
        <p:nvSpPr>
          <p:cNvPr id="43" name="Rectangle 42">
            <a:extLst>
              <a:ext uri="{FF2B5EF4-FFF2-40B4-BE49-F238E27FC236}">
                <a16:creationId xmlns:a16="http://schemas.microsoft.com/office/drawing/2014/main" id="{F13B2D1A-352C-A0F7-8C3E-389445C8FAB9}"/>
              </a:ext>
            </a:extLst>
          </p:cNvPr>
          <p:cNvSpPr/>
          <p:nvPr/>
        </p:nvSpPr>
        <p:spPr>
          <a:xfrm>
            <a:off x="5955834" y="2703486"/>
            <a:ext cx="1269677" cy="353447"/>
          </a:xfrm>
          <a:prstGeom prst="rect">
            <a:avLst/>
          </a:prstGeom>
          <a:noFill/>
          <a:ln w="12700">
            <a:solidFill>
              <a:srgbClr val="FF6A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B5D6C"/>
                </a:solidFill>
              </a:rPr>
              <a:t>CBOW</a:t>
            </a:r>
          </a:p>
        </p:txBody>
      </p:sp>
      <p:sp>
        <p:nvSpPr>
          <p:cNvPr id="52" name="TextBox 51">
            <a:extLst>
              <a:ext uri="{FF2B5EF4-FFF2-40B4-BE49-F238E27FC236}">
                <a16:creationId xmlns:a16="http://schemas.microsoft.com/office/drawing/2014/main" id="{A749085F-5606-2E61-6352-3ABB01528C54}"/>
              </a:ext>
            </a:extLst>
          </p:cNvPr>
          <p:cNvSpPr txBox="1"/>
          <p:nvPr/>
        </p:nvSpPr>
        <p:spPr>
          <a:xfrm>
            <a:off x="893940" y="3323266"/>
            <a:ext cx="3318761" cy="733512"/>
          </a:xfrm>
          <a:prstGeom prst="rect">
            <a:avLst/>
          </a:prstGeom>
          <a:noFill/>
          <a:ln>
            <a:solidFill>
              <a:srgbClr val="0B5D6C"/>
            </a:solidFill>
          </a:ln>
        </p:spPr>
        <p:txBody>
          <a:bodyPr wrap="square">
            <a:spAutoFit/>
          </a:bodyPr>
          <a:lstStyle/>
          <a:p>
            <a:pPr algn="ctr"/>
            <a:r>
              <a:rPr lang="en-US" sz="1400" dirty="0"/>
              <a:t>Skip-Gram method in which we provide a word to our Neural Network and ask it to predict the context. </a:t>
            </a:r>
          </a:p>
        </p:txBody>
      </p:sp>
      <p:sp>
        <p:nvSpPr>
          <p:cNvPr id="53" name="TextBox 52">
            <a:extLst>
              <a:ext uri="{FF2B5EF4-FFF2-40B4-BE49-F238E27FC236}">
                <a16:creationId xmlns:a16="http://schemas.microsoft.com/office/drawing/2014/main" id="{0DDACB39-2393-E44B-421E-7CAC08E4B91A}"/>
              </a:ext>
            </a:extLst>
          </p:cNvPr>
          <p:cNvSpPr txBox="1"/>
          <p:nvPr/>
        </p:nvSpPr>
        <p:spPr>
          <a:xfrm>
            <a:off x="4931301" y="3323266"/>
            <a:ext cx="3318762" cy="1169551"/>
          </a:xfrm>
          <a:prstGeom prst="rect">
            <a:avLst/>
          </a:prstGeom>
          <a:noFill/>
          <a:ln>
            <a:solidFill>
              <a:srgbClr val="0B5D6C"/>
            </a:solidFill>
          </a:ln>
        </p:spPr>
        <p:txBody>
          <a:bodyPr wrap="square">
            <a:spAutoFit/>
          </a:bodyPr>
          <a:lstStyle/>
          <a:p>
            <a:pPr algn="ctr"/>
            <a:r>
              <a:rPr lang="en-US" sz="1400" dirty="0"/>
              <a:t>CBOW stands for Continuous Bag of Words. In the CBOW approach instead of predicting the context words, we input them into the model and ask the network to predict the current word. </a:t>
            </a:r>
          </a:p>
        </p:txBody>
      </p:sp>
      <p:cxnSp>
        <p:nvCxnSpPr>
          <p:cNvPr id="55" name="Straight Arrow Connector 54">
            <a:extLst>
              <a:ext uri="{FF2B5EF4-FFF2-40B4-BE49-F238E27FC236}">
                <a16:creationId xmlns:a16="http://schemas.microsoft.com/office/drawing/2014/main" id="{27FA5EF4-0383-8340-E8F7-AE7006267534}"/>
              </a:ext>
            </a:extLst>
          </p:cNvPr>
          <p:cNvCxnSpPr>
            <a:stCxn id="41" idx="2"/>
            <a:endCxn id="7" idx="0"/>
          </p:cNvCxnSpPr>
          <p:nvPr/>
        </p:nvCxnSpPr>
        <p:spPr>
          <a:xfrm flipH="1">
            <a:off x="4571997" y="1814885"/>
            <a:ext cx="1" cy="253410"/>
          </a:xfrm>
          <a:prstGeom prst="straightConnector1">
            <a:avLst/>
          </a:prstGeom>
          <a:ln w="19050">
            <a:solidFill>
              <a:srgbClr val="0B5D6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094B0448-BBD5-DFF5-8FB0-5937757BBA38}"/>
              </a:ext>
            </a:extLst>
          </p:cNvPr>
          <p:cNvCxnSpPr>
            <a:stCxn id="7" idx="1"/>
            <a:endCxn id="42" idx="0"/>
          </p:cNvCxnSpPr>
          <p:nvPr/>
        </p:nvCxnSpPr>
        <p:spPr>
          <a:xfrm rot="10800000" flipV="1">
            <a:off x="2553322" y="2245019"/>
            <a:ext cx="634838" cy="458466"/>
          </a:xfrm>
          <a:prstGeom prst="bentConnector2">
            <a:avLst/>
          </a:prstGeom>
          <a:ln w="19050">
            <a:solidFill>
              <a:srgbClr val="0B5D6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982244C1-6F03-3626-5589-BB653708C891}"/>
              </a:ext>
            </a:extLst>
          </p:cNvPr>
          <p:cNvCxnSpPr>
            <a:stCxn id="7" idx="3"/>
            <a:endCxn id="43" idx="0"/>
          </p:cNvCxnSpPr>
          <p:nvPr/>
        </p:nvCxnSpPr>
        <p:spPr>
          <a:xfrm>
            <a:off x="5955834" y="2245019"/>
            <a:ext cx="634839" cy="458467"/>
          </a:xfrm>
          <a:prstGeom prst="bentConnector2">
            <a:avLst/>
          </a:prstGeom>
          <a:ln w="19050">
            <a:solidFill>
              <a:srgbClr val="0B5D6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FE35C34-DCEE-C4A3-487B-49F96FC7CABA}"/>
              </a:ext>
            </a:extLst>
          </p:cNvPr>
          <p:cNvCxnSpPr>
            <a:stCxn id="42" idx="2"/>
            <a:endCxn id="52" idx="0"/>
          </p:cNvCxnSpPr>
          <p:nvPr/>
        </p:nvCxnSpPr>
        <p:spPr>
          <a:xfrm flipH="1">
            <a:off x="2553321" y="3056932"/>
            <a:ext cx="1" cy="266334"/>
          </a:xfrm>
          <a:prstGeom prst="straightConnector1">
            <a:avLst/>
          </a:prstGeom>
          <a:ln w="19050">
            <a:solidFill>
              <a:srgbClr val="0B5D6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649" name="Straight Arrow Connector 27648">
            <a:extLst>
              <a:ext uri="{FF2B5EF4-FFF2-40B4-BE49-F238E27FC236}">
                <a16:creationId xmlns:a16="http://schemas.microsoft.com/office/drawing/2014/main" id="{68407BA2-B8D3-288A-C387-28990A0BFE8A}"/>
              </a:ext>
            </a:extLst>
          </p:cNvPr>
          <p:cNvCxnSpPr>
            <a:stCxn id="43" idx="2"/>
            <a:endCxn id="53" idx="0"/>
          </p:cNvCxnSpPr>
          <p:nvPr/>
        </p:nvCxnSpPr>
        <p:spPr>
          <a:xfrm>
            <a:off x="6590673" y="3056933"/>
            <a:ext cx="9" cy="266333"/>
          </a:xfrm>
          <a:prstGeom prst="straightConnector1">
            <a:avLst/>
          </a:prstGeom>
          <a:ln w="19050">
            <a:solidFill>
              <a:srgbClr val="0B5D6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832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6583B8-CBF4-4E4A-7A2B-9DA87CC3DB67}"/>
              </a:ext>
            </a:extLst>
          </p:cNvPr>
          <p:cNvSpPr/>
          <p:nvPr/>
        </p:nvSpPr>
        <p:spPr>
          <a:xfrm>
            <a:off x="1858143" y="1483301"/>
            <a:ext cx="1269677" cy="353447"/>
          </a:xfrm>
          <a:prstGeom prst="rect">
            <a:avLst/>
          </a:prstGeom>
          <a:noFill/>
          <a:ln w="28575">
            <a:solidFill>
              <a:srgbClr val="FF6A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B5D6C"/>
                </a:solidFill>
              </a:rPr>
              <a:t>Skip-Gram</a:t>
            </a:r>
          </a:p>
        </p:txBody>
      </p:sp>
      <p:sp>
        <p:nvSpPr>
          <p:cNvPr id="12" name="Rectangle 11">
            <a:extLst>
              <a:ext uri="{FF2B5EF4-FFF2-40B4-BE49-F238E27FC236}">
                <a16:creationId xmlns:a16="http://schemas.microsoft.com/office/drawing/2014/main" id="{694D4412-BC33-1804-F5BB-31BC26CBAF57}"/>
              </a:ext>
            </a:extLst>
          </p:cNvPr>
          <p:cNvSpPr/>
          <p:nvPr/>
        </p:nvSpPr>
        <p:spPr>
          <a:xfrm>
            <a:off x="6043273" y="1487955"/>
            <a:ext cx="1269677" cy="353447"/>
          </a:xfrm>
          <a:prstGeom prst="rect">
            <a:avLst/>
          </a:prstGeom>
          <a:noFill/>
          <a:ln w="28575">
            <a:solidFill>
              <a:srgbClr val="FF6A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B5D6C"/>
                </a:solidFill>
              </a:rPr>
              <a:t>CBOW</a:t>
            </a:r>
          </a:p>
        </p:txBody>
      </p:sp>
      <p:pic>
        <p:nvPicPr>
          <p:cNvPr id="14" name="Picture 2" descr="Vectorization techniques - skipgram">
            <a:extLst>
              <a:ext uri="{FF2B5EF4-FFF2-40B4-BE49-F238E27FC236}">
                <a16:creationId xmlns:a16="http://schemas.microsoft.com/office/drawing/2014/main" id="{6BF3FE09-591F-F3D8-5F0E-152F27AF6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737" y="2083363"/>
            <a:ext cx="2052488" cy="2307176"/>
          </a:xfrm>
          <a:prstGeom prst="rect">
            <a:avLst/>
          </a:prstGeom>
          <a:noFill/>
          <a:ln w="12700">
            <a:solidFill>
              <a:srgbClr val="0B5D6C"/>
            </a:solidFill>
          </a:ln>
          <a:extLst>
            <a:ext uri="{909E8E84-426E-40DD-AFC4-6F175D3DCCD1}">
              <a14:hiddenFill xmlns:a14="http://schemas.microsoft.com/office/drawing/2010/main">
                <a:solidFill>
                  <a:srgbClr val="FFFFFF"/>
                </a:solidFill>
              </a14:hiddenFill>
            </a:ext>
          </a:extLst>
        </p:spPr>
      </p:pic>
      <p:pic>
        <p:nvPicPr>
          <p:cNvPr id="15" name="Picture 4" descr="Vectorization techniques - cbow">
            <a:extLst>
              <a:ext uri="{FF2B5EF4-FFF2-40B4-BE49-F238E27FC236}">
                <a16:creationId xmlns:a16="http://schemas.microsoft.com/office/drawing/2014/main" id="{CDBC8EDE-BF35-7DC3-F8E7-0A6204763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4777" y="2083363"/>
            <a:ext cx="2106668" cy="2311831"/>
          </a:xfrm>
          <a:prstGeom prst="rect">
            <a:avLst/>
          </a:prstGeom>
          <a:noFill/>
          <a:ln w="12700">
            <a:solidFill>
              <a:srgbClr val="0B5D6C"/>
            </a:solidFill>
          </a:ln>
          <a:extLst>
            <a:ext uri="{909E8E84-426E-40DD-AFC4-6F175D3DCCD1}">
              <a14:hiddenFill xmlns:a14="http://schemas.microsoft.com/office/drawing/2010/main">
                <a:solidFill>
                  <a:srgbClr val="FFFFFF"/>
                </a:solidFill>
              </a14:hiddenFill>
            </a:ext>
          </a:extLst>
        </p:spPr>
      </p:pic>
      <p:sp>
        <p:nvSpPr>
          <p:cNvPr id="19" name="Text Placeholder 1">
            <a:extLst>
              <a:ext uri="{FF2B5EF4-FFF2-40B4-BE49-F238E27FC236}">
                <a16:creationId xmlns:a16="http://schemas.microsoft.com/office/drawing/2014/main" id="{DD8E6469-D918-D44E-02DE-D8E4215A6C14}"/>
              </a:ext>
            </a:extLst>
          </p:cNvPr>
          <p:cNvSpPr>
            <a:spLocks noGrp="1"/>
          </p:cNvSpPr>
          <p:nvPr>
            <p:ph type="body" sz="quarter" idx="13"/>
          </p:nvPr>
        </p:nvSpPr>
        <p:spPr>
          <a:xfrm>
            <a:off x="547759" y="333133"/>
            <a:ext cx="7918776" cy="286554"/>
          </a:xfrm>
        </p:spPr>
        <p:txBody>
          <a:bodyPr/>
          <a:lstStyle/>
          <a:p>
            <a:r>
              <a:rPr lang="en-US" dirty="0"/>
              <a:t>Data Pre-processing </a:t>
            </a:r>
          </a:p>
        </p:txBody>
      </p:sp>
      <p:sp>
        <p:nvSpPr>
          <p:cNvPr id="20" name="Title 3">
            <a:extLst>
              <a:ext uri="{FF2B5EF4-FFF2-40B4-BE49-F238E27FC236}">
                <a16:creationId xmlns:a16="http://schemas.microsoft.com/office/drawing/2014/main" id="{B647E339-485B-3395-183A-73363CDB4BE6}"/>
              </a:ext>
            </a:extLst>
          </p:cNvPr>
          <p:cNvSpPr>
            <a:spLocks noGrp="1"/>
          </p:cNvSpPr>
          <p:nvPr>
            <p:ph type="title"/>
          </p:nvPr>
        </p:nvSpPr>
        <p:spPr>
          <a:xfrm>
            <a:off x="547759" y="628858"/>
            <a:ext cx="7918776" cy="476147"/>
          </a:xfrm>
        </p:spPr>
        <p:txBody>
          <a:bodyPr/>
          <a:lstStyle/>
          <a:p>
            <a:r>
              <a:rPr lang="en-US" sz="2800" dirty="0"/>
              <a:t>Vectorization – Word2Vec</a:t>
            </a:r>
            <a:endParaRPr lang="en-US" dirty="0"/>
          </a:p>
        </p:txBody>
      </p:sp>
    </p:spTree>
    <p:extLst>
      <p:ext uri="{BB962C8B-B14F-4D97-AF65-F5344CB8AC3E}">
        <p14:creationId xmlns:p14="http://schemas.microsoft.com/office/powerpoint/2010/main" val="14912565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6583B8-CBF4-4E4A-7A2B-9DA87CC3DB67}"/>
              </a:ext>
            </a:extLst>
          </p:cNvPr>
          <p:cNvSpPr/>
          <p:nvPr/>
        </p:nvSpPr>
        <p:spPr>
          <a:xfrm>
            <a:off x="2148600" y="1483301"/>
            <a:ext cx="1269677" cy="353447"/>
          </a:xfrm>
          <a:prstGeom prst="rect">
            <a:avLst/>
          </a:prstGeom>
          <a:noFill/>
          <a:ln w="28575">
            <a:solidFill>
              <a:srgbClr val="FF6A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B5D6C"/>
                </a:solidFill>
              </a:rPr>
              <a:t>Skip-Gram</a:t>
            </a:r>
          </a:p>
        </p:txBody>
      </p:sp>
      <p:sp>
        <p:nvSpPr>
          <p:cNvPr id="12" name="Rectangle 11">
            <a:extLst>
              <a:ext uri="{FF2B5EF4-FFF2-40B4-BE49-F238E27FC236}">
                <a16:creationId xmlns:a16="http://schemas.microsoft.com/office/drawing/2014/main" id="{694D4412-BC33-1804-F5BB-31BC26CBAF57}"/>
              </a:ext>
            </a:extLst>
          </p:cNvPr>
          <p:cNvSpPr/>
          <p:nvPr/>
        </p:nvSpPr>
        <p:spPr>
          <a:xfrm>
            <a:off x="6333730" y="1487955"/>
            <a:ext cx="1269677" cy="353447"/>
          </a:xfrm>
          <a:prstGeom prst="rect">
            <a:avLst/>
          </a:prstGeom>
          <a:noFill/>
          <a:ln w="28575">
            <a:solidFill>
              <a:srgbClr val="FF6A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B5D6C"/>
                </a:solidFill>
              </a:rPr>
              <a:t>CBOW</a:t>
            </a:r>
          </a:p>
        </p:txBody>
      </p:sp>
      <p:sp>
        <p:nvSpPr>
          <p:cNvPr id="19" name="Text Placeholder 1">
            <a:extLst>
              <a:ext uri="{FF2B5EF4-FFF2-40B4-BE49-F238E27FC236}">
                <a16:creationId xmlns:a16="http://schemas.microsoft.com/office/drawing/2014/main" id="{DD8E6469-D918-D44E-02DE-D8E4215A6C14}"/>
              </a:ext>
            </a:extLst>
          </p:cNvPr>
          <p:cNvSpPr>
            <a:spLocks noGrp="1"/>
          </p:cNvSpPr>
          <p:nvPr>
            <p:ph type="body" sz="quarter" idx="13"/>
          </p:nvPr>
        </p:nvSpPr>
        <p:spPr>
          <a:xfrm>
            <a:off x="547759" y="333133"/>
            <a:ext cx="7918776" cy="286554"/>
          </a:xfrm>
        </p:spPr>
        <p:txBody>
          <a:bodyPr/>
          <a:lstStyle/>
          <a:p>
            <a:r>
              <a:rPr lang="en-US" dirty="0"/>
              <a:t>Data Pre-processing </a:t>
            </a:r>
          </a:p>
        </p:txBody>
      </p:sp>
      <p:sp>
        <p:nvSpPr>
          <p:cNvPr id="20" name="Title 3">
            <a:extLst>
              <a:ext uri="{FF2B5EF4-FFF2-40B4-BE49-F238E27FC236}">
                <a16:creationId xmlns:a16="http://schemas.microsoft.com/office/drawing/2014/main" id="{B647E339-485B-3395-183A-73363CDB4BE6}"/>
              </a:ext>
            </a:extLst>
          </p:cNvPr>
          <p:cNvSpPr>
            <a:spLocks noGrp="1"/>
          </p:cNvSpPr>
          <p:nvPr>
            <p:ph type="title"/>
          </p:nvPr>
        </p:nvSpPr>
        <p:spPr>
          <a:xfrm>
            <a:off x="547759" y="628858"/>
            <a:ext cx="7918776" cy="476147"/>
          </a:xfrm>
        </p:spPr>
        <p:txBody>
          <a:bodyPr/>
          <a:lstStyle/>
          <a:p>
            <a:r>
              <a:rPr lang="en-US" sz="2800" dirty="0"/>
              <a:t>Vectorization – Word2Vec</a:t>
            </a:r>
            <a:endParaRPr lang="en-US" dirty="0"/>
          </a:p>
        </p:txBody>
      </p:sp>
      <p:pic>
        <p:nvPicPr>
          <p:cNvPr id="31746" name="Picture 2" descr="Vectorization techniques - w2v_window">
            <a:extLst>
              <a:ext uri="{FF2B5EF4-FFF2-40B4-BE49-F238E27FC236}">
                <a16:creationId xmlns:a16="http://schemas.microsoft.com/office/drawing/2014/main" id="{332CE178-12C5-3312-D8B6-9A60CEC70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04" y="2442721"/>
            <a:ext cx="4394850" cy="1475632"/>
          </a:xfrm>
          <a:prstGeom prst="rect">
            <a:avLst/>
          </a:prstGeom>
          <a:noFill/>
          <a:ln w="12700">
            <a:solidFill>
              <a:srgbClr val="0B5D6C"/>
            </a:solidFill>
          </a:ln>
          <a:extLst>
            <a:ext uri="{909E8E84-426E-40DD-AFC4-6F175D3DCCD1}">
              <a14:hiddenFill xmlns:a14="http://schemas.microsoft.com/office/drawing/2010/main">
                <a:solidFill>
                  <a:srgbClr val="FFFFFF"/>
                </a:solidFill>
              </a14:hiddenFill>
            </a:ext>
          </a:extLst>
        </p:spPr>
      </p:pic>
      <p:pic>
        <p:nvPicPr>
          <p:cNvPr id="31748" name="Picture 4" descr="Vectorization techniques - cbow model">
            <a:extLst>
              <a:ext uri="{FF2B5EF4-FFF2-40B4-BE49-F238E27FC236}">
                <a16:creationId xmlns:a16="http://schemas.microsoft.com/office/drawing/2014/main" id="{2E32F668-13EC-0E7E-C4B0-FD08BCAD71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7050" y="2116418"/>
            <a:ext cx="2123035" cy="2436967"/>
          </a:xfrm>
          <a:prstGeom prst="rect">
            <a:avLst/>
          </a:prstGeom>
          <a:noFill/>
          <a:ln w="12700">
            <a:solidFill>
              <a:srgbClr val="0B5D6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287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9B251-FDB4-30EF-67D1-01C65A7E72A9}"/>
              </a:ext>
            </a:extLst>
          </p:cNvPr>
          <p:cNvSpPr>
            <a:spLocks noGrp="1"/>
          </p:cNvSpPr>
          <p:nvPr>
            <p:ph type="title"/>
          </p:nvPr>
        </p:nvSpPr>
        <p:spPr/>
        <p:txBody>
          <a:bodyPr/>
          <a:lstStyle/>
          <a:p>
            <a:r>
              <a:rPr lang="en-US" sz="2800" dirty="0"/>
              <a:t>Vectorization </a:t>
            </a:r>
            <a:endParaRPr lang="en-US" dirty="0"/>
          </a:p>
        </p:txBody>
      </p:sp>
      <p:sp>
        <p:nvSpPr>
          <p:cNvPr id="7" name="Text Placeholder 1">
            <a:extLst>
              <a:ext uri="{FF2B5EF4-FFF2-40B4-BE49-F238E27FC236}">
                <a16:creationId xmlns:a16="http://schemas.microsoft.com/office/drawing/2014/main" id="{F2882E13-6F1D-4F99-2561-0108A00AA219}"/>
              </a:ext>
            </a:extLst>
          </p:cNvPr>
          <p:cNvSpPr>
            <a:spLocks noGrp="1"/>
          </p:cNvSpPr>
          <p:nvPr>
            <p:ph type="body" sz="quarter" idx="13"/>
          </p:nvPr>
        </p:nvSpPr>
        <p:spPr>
          <a:xfrm>
            <a:off x="547759" y="333133"/>
            <a:ext cx="7918776" cy="286554"/>
          </a:xfrm>
        </p:spPr>
        <p:txBody>
          <a:bodyPr/>
          <a:lstStyle/>
          <a:p>
            <a:r>
              <a:rPr lang="en-US" dirty="0"/>
              <a:t>Data Pre-processing </a:t>
            </a:r>
          </a:p>
        </p:txBody>
      </p:sp>
      <p:pic>
        <p:nvPicPr>
          <p:cNvPr id="3" name="Picture 2">
            <a:extLst>
              <a:ext uri="{FF2B5EF4-FFF2-40B4-BE49-F238E27FC236}">
                <a16:creationId xmlns:a16="http://schemas.microsoft.com/office/drawing/2014/main" id="{4C0AB029-0897-4E33-45D8-5FEDED24C162}"/>
              </a:ext>
            </a:extLst>
          </p:cNvPr>
          <p:cNvPicPr>
            <a:picLocks noChangeAspect="1"/>
          </p:cNvPicPr>
          <p:nvPr/>
        </p:nvPicPr>
        <p:blipFill>
          <a:blip r:embed="rId2"/>
          <a:stretch>
            <a:fillRect/>
          </a:stretch>
        </p:blipFill>
        <p:spPr>
          <a:xfrm>
            <a:off x="1734354" y="1263429"/>
            <a:ext cx="4730839" cy="3406204"/>
          </a:xfrm>
          <a:prstGeom prst="rect">
            <a:avLst/>
          </a:prstGeom>
          <a:ln w="19050">
            <a:solidFill>
              <a:srgbClr val="0B5D6C"/>
            </a:solidFill>
          </a:ln>
        </p:spPr>
      </p:pic>
    </p:spTree>
    <p:extLst>
      <p:ext uri="{BB962C8B-B14F-4D97-AF65-F5344CB8AC3E}">
        <p14:creationId xmlns:p14="http://schemas.microsoft.com/office/powerpoint/2010/main" val="3570385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975BDB-E30A-918E-8019-185F50CCCD45}"/>
              </a:ext>
            </a:extLst>
          </p:cNvPr>
          <p:cNvSpPr>
            <a:spLocks noGrp="1"/>
          </p:cNvSpPr>
          <p:nvPr>
            <p:ph type="title"/>
          </p:nvPr>
        </p:nvSpPr>
        <p:spPr/>
        <p:txBody>
          <a:bodyPr/>
          <a:lstStyle/>
          <a:p>
            <a:r>
              <a:rPr lang="en-US" dirty="0"/>
              <a:t>Machine Learning vs. Deep Learning</a:t>
            </a:r>
          </a:p>
        </p:txBody>
      </p:sp>
      <p:pic>
        <p:nvPicPr>
          <p:cNvPr id="23554" name="Picture 2" descr="Machine learning vs deep learning">
            <a:extLst>
              <a:ext uri="{FF2B5EF4-FFF2-40B4-BE49-F238E27FC236}">
                <a16:creationId xmlns:a16="http://schemas.microsoft.com/office/drawing/2014/main" id="{03D6A87B-CA88-EE86-425C-A7C330C366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0" t="1706" r="1186" b="2536"/>
          <a:stretch/>
        </p:blipFill>
        <p:spPr bwMode="auto">
          <a:xfrm>
            <a:off x="1177577" y="1348548"/>
            <a:ext cx="6788845" cy="3438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6622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9B251-FDB4-30EF-67D1-01C65A7E72A9}"/>
              </a:ext>
            </a:extLst>
          </p:cNvPr>
          <p:cNvSpPr>
            <a:spLocks noGrp="1"/>
          </p:cNvSpPr>
          <p:nvPr>
            <p:ph type="title"/>
          </p:nvPr>
        </p:nvSpPr>
        <p:spPr/>
        <p:txBody>
          <a:bodyPr/>
          <a:lstStyle/>
          <a:p>
            <a:r>
              <a:rPr lang="en-US" sz="2800" dirty="0"/>
              <a:t>Vectorization </a:t>
            </a:r>
            <a:endParaRPr lang="en-US" dirty="0"/>
          </a:p>
        </p:txBody>
      </p:sp>
      <p:sp>
        <p:nvSpPr>
          <p:cNvPr id="7" name="Text Placeholder 1">
            <a:extLst>
              <a:ext uri="{FF2B5EF4-FFF2-40B4-BE49-F238E27FC236}">
                <a16:creationId xmlns:a16="http://schemas.microsoft.com/office/drawing/2014/main" id="{F2882E13-6F1D-4F99-2561-0108A00AA219}"/>
              </a:ext>
            </a:extLst>
          </p:cNvPr>
          <p:cNvSpPr>
            <a:spLocks noGrp="1"/>
          </p:cNvSpPr>
          <p:nvPr>
            <p:ph type="body" sz="quarter" idx="13"/>
          </p:nvPr>
        </p:nvSpPr>
        <p:spPr>
          <a:xfrm>
            <a:off x="547759" y="333133"/>
            <a:ext cx="7918776" cy="286554"/>
          </a:xfrm>
        </p:spPr>
        <p:txBody>
          <a:bodyPr/>
          <a:lstStyle/>
          <a:p>
            <a:r>
              <a:rPr lang="en-US" dirty="0"/>
              <a:t>Data Pre-processing </a:t>
            </a:r>
          </a:p>
        </p:txBody>
      </p:sp>
      <p:pic>
        <p:nvPicPr>
          <p:cNvPr id="5" name="Picture 4">
            <a:extLst>
              <a:ext uri="{FF2B5EF4-FFF2-40B4-BE49-F238E27FC236}">
                <a16:creationId xmlns:a16="http://schemas.microsoft.com/office/drawing/2014/main" id="{144C913E-ECB6-6915-6620-9AF5E301755E}"/>
              </a:ext>
            </a:extLst>
          </p:cNvPr>
          <p:cNvPicPr>
            <a:picLocks noChangeAspect="1"/>
          </p:cNvPicPr>
          <p:nvPr/>
        </p:nvPicPr>
        <p:blipFill>
          <a:blip r:embed="rId2"/>
          <a:stretch>
            <a:fillRect/>
          </a:stretch>
        </p:blipFill>
        <p:spPr>
          <a:xfrm>
            <a:off x="2777904" y="1105005"/>
            <a:ext cx="3458485" cy="3825295"/>
          </a:xfrm>
          <a:prstGeom prst="rect">
            <a:avLst/>
          </a:prstGeom>
          <a:ln w="19050">
            <a:solidFill>
              <a:srgbClr val="0B5D6C"/>
            </a:solidFill>
          </a:ln>
        </p:spPr>
      </p:pic>
    </p:spTree>
    <p:extLst>
      <p:ext uri="{BB962C8B-B14F-4D97-AF65-F5344CB8AC3E}">
        <p14:creationId xmlns:p14="http://schemas.microsoft.com/office/powerpoint/2010/main" val="35373172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B2F28-39B2-1831-CD42-51B8EF51D1C7}"/>
              </a:ext>
            </a:extLst>
          </p:cNvPr>
          <p:cNvSpPr>
            <a:spLocks noGrp="1"/>
          </p:cNvSpPr>
          <p:nvPr>
            <p:ph type="title"/>
          </p:nvPr>
        </p:nvSpPr>
        <p:spPr>
          <a:xfrm>
            <a:off x="547759" y="619687"/>
            <a:ext cx="7918776" cy="476147"/>
          </a:xfrm>
        </p:spPr>
        <p:txBody>
          <a:bodyPr/>
          <a:lstStyle/>
          <a:p>
            <a:r>
              <a:rPr lang="en-US" dirty="0"/>
              <a:t>Tokenization </a:t>
            </a:r>
          </a:p>
        </p:txBody>
      </p:sp>
      <p:sp>
        <p:nvSpPr>
          <p:cNvPr id="5" name="Content Placeholder 2">
            <a:extLst>
              <a:ext uri="{FF2B5EF4-FFF2-40B4-BE49-F238E27FC236}">
                <a16:creationId xmlns:a16="http://schemas.microsoft.com/office/drawing/2014/main" id="{FDB0D248-96C0-3195-34F8-B2364BAD9696}"/>
              </a:ext>
            </a:extLst>
          </p:cNvPr>
          <p:cNvSpPr txBox="1">
            <a:spLocks/>
          </p:cNvSpPr>
          <p:nvPr/>
        </p:nvSpPr>
        <p:spPr>
          <a:xfrm>
            <a:off x="2198952" y="2944739"/>
            <a:ext cx="405544" cy="359874"/>
          </a:xfrm>
          <a:prstGeom prst="rect">
            <a:avLst/>
          </a:prstGeom>
        </p:spPr>
        <p:txBody>
          <a:bodyPr vert="horz" lIns="91440" tIns="45720" rIns="91440" bIns="45720" rtlCol="0">
            <a:noAutofit/>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sym typeface="Wingdings" panose="05000000000000000000" pitchFamily="2" charset="2"/>
              </a:rPr>
              <a:t> </a:t>
            </a:r>
            <a:r>
              <a:rPr lang="en-US" dirty="0">
                <a:solidFill>
                  <a:srgbClr val="FF6A4C"/>
                </a:solidFill>
                <a:sym typeface="Wingdings" panose="05000000000000000000" pitchFamily="2" charset="2"/>
              </a:rPr>
              <a:t> </a:t>
            </a:r>
            <a:endParaRPr lang="en-US" dirty="0">
              <a:solidFill>
                <a:srgbClr val="FF6A4C"/>
              </a:solidFill>
            </a:endParaRPr>
          </a:p>
        </p:txBody>
      </p:sp>
      <p:pic>
        <p:nvPicPr>
          <p:cNvPr id="6" name="Picture 2" descr="image">
            <a:extLst>
              <a:ext uri="{FF2B5EF4-FFF2-40B4-BE49-F238E27FC236}">
                <a16:creationId xmlns:a16="http://schemas.microsoft.com/office/drawing/2014/main" id="{2CD79413-4DCC-940F-0462-369E0EA250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67" t="25287" r="44369" b="1490"/>
          <a:stretch/>
        </p:blipFill>
        <p:spPr bwMode="auto">
          <a:xfrm>
            <a:off x="2610957" y="2085413"/>
            <a:ext cx="1549400" cy="2438400"/>
          </a:xfrm>
          <a:prstGeom prst="rect">
            <a:avLst/>
          </a:prstGeom>
          <a:noFill/>
          <a:ln w="38100">
            <a:solidFill>
              <a:srgbClr val="094E5D"/>
            </a:solidFill>
          </a:ln>
          <a:extLst>
            <a:ext uri="{909E8E84-426E-40DD-AFC4-6F175D3DCCD1}">
              <a14:hiddenFill xmlns:a14="http://schemas.microsoft.com/office/drawing/2010/main">
                <a:solidFill>
                  <a:srgbClr val="FFFFFF"/>
                </a:solidFill>
              </a14:hiddenFill>
            </a:ext>
          </a:extLst>
        </p:spPr>
      </p:pic>
      <p:sp>
        <p:nvSpPr>
          <p:cNvPr id="8" name="Text Placeholder 1">
            <a:extLst>
              <a:ext uri="{FF2B5EF4-FFF2-40B4-BE49-F238E27FC236}">
                <a16:creationId xmlns:a16="http://schemas.microsoft.com/office/drawing/2014/main" id="{B4BE1535-56DB-41D4-8123-10C083249BA2}"/>
              </a:ext>
            </a:extLst>
          </p:cNvPr>
          <p:cNvSpPr>
            <a:spLocks noGrp="1"/>
          </p:cNvSpPr>
          <p:nvPr>
            <p:ph type="body" sz="quarter" idx="13"/>
          </p:nvPr>
        </p:nvSpPr>
        <p:spPr>
          <a:xfrm>
            <a:off x="547759" y="333133"/>
            <a:ext cx="7918776" cy="286554"/>
          </a:xfrm>
        </p:spPr>
        <p:txBody>
          <a:bodyPr/>
          <a:lstStyle/>
          <a:p>
            <a:r>
              <a:rPr lang="en-US" dirty="0"/>
              <a:t>Data Pre-processing </a:t>
            </a:r>
          </a:p>
        </p:txBody>
      </p:sp>
      <p:pic>
        <p:nvPicPr>
          <p:cNvPr id="3" name="Picture 2">
            <a:extLst>
              <a:ext uri="{FF2B5EF4-FFF2-40B4-BE49-F238E27FC236}">
                <a16:creationId xmlns:a16="http://schemas.microsoft.com/office/drawing/2014/main" id="{028B6172-D023-623D-B4B2-9058D297A46B}"/>
              </a:ext>
            </a:extLst>
          </p:cNvPr>
          <p:cNvPicPr>
            <a:picLocks noChangeAspect="1"/>
          </p:cNvPicPr>
          <p:nvPr/>
        </p:nvPicPr>
        <p:blipFill rotWithShape="1">
          <a:blip r:embed="rId4"/>
          <a:srcRect l="1227" t="2326" r="51915" b="83068"/>
          <a:stretch/>
        </p:blipFill>
        <p:spPr>
          <a:xfrm>
            <a:off x="298685" y="2841449"/>
            <a:ext cx="1950441" cy="557868"/>
          </a:xfrm>
          <a:prstGeom prst="rect">
            <a:avLst/>
          </a:prstGeom>
        </p:spPr>
      </p:pic>
      <p:pic>
        <p:nvPicPr>
          <p:cNvPr id="9" name="Picture 8">
            <a:extLst>
              <a:ext uri="{FF2B5EF4-FFF2-40B4-BE49-F238E27FC236}">
                <a16:creationId xmlns:a16="http://schemas.microsoft.com/office/drawing/2014/main" id="{6A5FF89D-165D-8668-E626-4541119A5D16}"/>
              </a:ext>
            </a:extLst>
          </p:cNvPr>
          <p:cNvPicPr>
            <a:picLocks noChangeAspect="1"/>
          </p:cNvPicPr>
          <p:nvPr/>
        </p:nvPicPr>
        <p:blipFill rotWithShape="1">
          <a:blip r:embed="rId5"/>
          <a:srcRect l="1701" t="2645" b="87088"/>
          <a:stretch/>
        </p:blipFill>
        <p:spPr>
          <a:xfrm>
            <a:off x="4752765" y="3015977"/>
            <a:ext cx="2677850" cy="359874"/>
          </a:xfrm>
          <a:prstGeom prst="rect">
            <a:avLst/>
          </a:prstGeom>
        </p:spPr>
      </p:pic>
      <p:pic>
        <p:nvPicPr>
          <p:cNvPr id="10" name="Picture 9">
            <a:extLst>
              <a:ext uri="{FF2B5EF4-FFF2-40B4-BE49-F238E27FC236}">
                <a16:creationId xmlns:a16="http://schemas.microsoft.com/office/drawing/2014/main" id="{4586924C-946F-B25F-F508-DEFF44A0AF90}"/>
              </a:ext>
            </a:extLst>
          </p:cNvPr>
          <p:cNvPicPr>
            <a:picLocks noChangeAspect="1"/>
          </p:cNvPicPr>
          <p:nvPr/>
        </p:nvPicPr>
        <p:blipFill rotWithShape="1">
          <a:blip r:embed="rId5"/>
          <a:srcRect t="15149" r="64419"/>
          <a:stretch/>
        </p:blipFill>
        <p:spPr>
          <a:xfrm>
            <a:off x="7771305" y="1708800"/>
            <a:ext cx="969279" cy="2974228"/>
          </a:xfrm>
          <a:prstGeom prst="rect">
            <a:avLst/>
          </a:prstGeom>
          <a:ln w="28575">
            <a:solidFill>
              <a:srgbClr val="0B5D6C"/>
            </a:solidFill>
          </a:ln>
        </p:spPr>
      </p:pic>
      <p:sp>
        <p:nvSpPr>
          <p:cNvPr id="14" name="Content Placeholder 2">
            <a:extLst>
              <a:ext uri="{FF2B5EF4-FFF2-40B4-BE49-F238E27FC236}">
                <a16:creationId xmlns:a16="http://schemas.microsoft.com/office/drawing/2014/main" id="{CC8A8356-063E-A15C-CB2D-C8513ECD1890}"/>
              </a:ext>
            </a:extLst>
          </p:cNvPr>
          <p:cNvSpPr txBox="1">
            <a:spLocks/>
          </p:cNvSpPr>
          <p:nvPr/>
        </p:nvSpPr>
        <p:spPr>
          <a:xfrm>
            <a:off x="7365761" y="3015977"/>
            <a:ext cx="405544" cy="359874"/>
          </a:xfrm>
          <a:prstGeom prst="rect">
            <a:avLst/>
          </a:prstGeom>
        </p:spPr>
        <p:txBody>
          <a:bodyPr vert="horz" lIns="91440" tIns="45720" rIns="91440" bIns="45720" rtlCol="0">
            <a:noAutofit/>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sym typeface="Wingdings" panose="05000000000000000000" pitchFamily="2" charset="2"/>
              </a:rPr>
              <a:t> </a:t>
            </a:r>
            <a:r>
              <a:rPr lang="en-US" dirty="0">
                <a:solidFill>
                  <a:srgbClr val="FF6A4C"/>
                </a:solidFill>
                <a:sym typeface="Wingdings" panose="05000000000000000000" pitchFamily="2" charset="2"/>
              </a:rPr>
              <a:t> </a:t>
            </a:r>
            <a:endParaRPr lang="en-US" dirty="0">
              <a:solidFill>
                <a:srgbClr val="FF6A4C"/>
              </a:solidFill>
            </a:endParaRPr>
          </a:p>
        </p:txBody>
      </p:sp>
      <p:sp>
        <p:nvSpPr>
          <p:cNvPr id="16" name="Rectangle 15">
            <a:extLst>
              <a:ext uri="{FF2B5EF4-FFF2-40B4-BE49-F238E27FC236}">
                <a16:creationId xmlns:a16="http://schemas.microsoft.com/office/drawing/2014/main" id="{FEB14A86-B821-D3E9-C639-BFA3F9D33BCE}"/>
              </a:ext>
            </a:extLst>
          </p:cNvPr>
          <p:cNvSpPr/>
          <p:nvPr/>
        </p:nvSpPr>
        <p:spPr>
          <a:xfrm>
            <a:off x="99960" y="1568607"/>
            <a:ext cx="4272575" cy="3254614"/>
          </a:xfrm>
          <a:prstGeom prst="rect">
            <a:avLst/>
          </a:prstGeom>
          <a:noFill/>
          <a:ln w="19050">
            <a:solidFill>
              <a:srgbClr val="FF6A4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D931304-018D-08DB-B709-F0BA381E3493}"/>
              </a:ext>
            </a:extLst>
          </p:cNvPr>
          <p:cNvSpPr/>
          <p:nvPr/>
        </p:nvSpPr>
        <p:spPr>
          <a:xfrm>
            <a:off x="4597758" y="1568607"/>
            <a:ext cx="4272575" cy="3254614"/>
          </a:xfrm>
          <a:prstGeom prst="rect">
            <a:avLst/>
          </a:prstGeom>
          <a:noFill/>
          <a:ln w="19050">
            <a:solidFill>
              <a:srgbClr val="FF6A4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01253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34B410-569C-7CD0-8CE1-1526A8DEE749}"/>
              </a:ext>
            </a:extLst>
          </p:cNvPr>
          <p:cNvSpPr>
            <a:spLocks noGrp="1"/>
          </p:cNvSpPr>
          <p:nvPr>
            <p:ph type="title"/>
          </p:nvPr>
        </p:nvSpPr>
        <p:spPr/>
        <p:txBody>
          <a:bodyPr/>
          <a:lstStyle/>
          <a:p>
            <a:r>
              <a:rPr lang="en-US" dirty="0"/>
              <a:t>Length of x The length of words in the news </a:t>
            </a:r>
          </a:p>
        </p:txBody>
      </p:sp>
      <p:sp>
        <p:nvSpPr>
          <p:cNvPr id="2" name="Text Placeholder 1">
            <a:extLst>
              <a:ext uri="{FF2B5EF4-FFF2-40B4-BE49-F238E27FC236}">
                <a16:creationId xmlns:a16="http://schemas.microsoft.com/office/drawing/2014/main" id="{BBA0EF11-679E-B096-E243-8A6D4AEDCD86}"/>
              </a:ext>
            </a:extLst>
          </p:cNvPr>
          <p:cNvSpPr>
            <a:spLocks noGrp="1"/>
          </p:cNvSpPr>
          <p:nvPr>
            <p:ph type="body" sz="quarter" idx="13"/>
          </p:nvPr>
        </p:nvSpPr>
        <p:spPr>
          <a:xfrm>
            <a:off x="547759" y="333133"/>
            <a:ext cx="7918776" cy="286554"/>
          </a:xfrm>
        </p:spPr>
        <p:txBody>
          <a:bodyPr/>
          <a:lstStyle/>
          <a:p>
            <a:endParaRPr lang="en-US" dirty="0"/>
          </a:p>
          <a:p>
            <a:r>
              <a:rPr lang="en-US" dirty="0"/>
              <a:t>Model building </a:t>
            </a:r>
          </a:p>
        </p:txBody>
      </p:sp>
      <p:pic>
        <p:nvPicPr>
          <p:cNvPr id="5124" name="Picture 4" descr="image">
            <a:extLst>
              <a:ext uri="{FF2B5EF4-FFF2-40B4-BE49-F238E27FC236}">
                <a16:creationId xmlns:a16="http://schemas.microsoft.com/office/drawing/2014/main" id="{35D17381-D9EE-A2B2-9EF7-5850885F39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72"/>
          <a:stretch/>
        </p:blipFill>
        <p:spPr bwMode="auto">
          <a:xfrm>
            <a:off x="597044" y="1622951"/>
            <a:ext cx="3910103" cy="1897597"/>
          </a:xfrm>
          <a:prstGeom prst="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pic>
        <p:nvPicPr>
          <p:cNvPr id="5126" name="Picture 6" descr="image">
            <a:extLst>
              <a:ext uri="{FF2B5EF4-FFF2-40B4-BE49-F238E27FC236}">
                <a16:creationId xmlns:a16="http://schemas.microsoft.com/office/drawing/2014/main" id="{D21D31AD-03AA-6614-E0A6-D48AACC4A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92" b="76050"/>
          <a:stretch/>
        </p:blipFill>
        <p:spPr bwMode="auto">
          <a:xfrm>
            <a:off x="1032496" y="3716740"/>
            <a:ext cx="3039197" cy="564108"/>
          </a:xfrm>
          <a:prstGeom prst="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FB4C687-3DE9-B646-E19D-BB9F20A49D55}"/>
              </a:ext>
            </a:extLst>
          </p:cNvPr>
          <p:cNvSpPr txBox="1"/>
          <p:nvPr/>
        </p:nvSpPr>
        <p:spPr>
          <a:xfrm>
            <a:off x="5156941" y="3665267"/>
            <a:ext cx="3039197" cy="769441"/>
          </a:xfrm>
          <a:prstGeom prst="rect">
            <a:avLst/>
          </a:prstGeom>
          <a:noFill/>
        </p:spPr>
        <p:txBody>
          <a:bodyPr wrap="square">
            <a:spAutoFit/>
          </a:bodyPr>
          <a:lstStyle/>
          <a:p>
            <a:pPr algn="ctr"/>
            <a:r>
              <a:rPr lang="en-US" sz="1100" dirty="0">
                <a:solidFill>
                  <a:srgbClr val="0B5D6C"/>
                </a:solidFill>
              </a:rPr>
              <a:t>The above code will pad every sequence. Following is the output after applying the pad_sqeuences function. We can see that every sequence has a length of 1000 numbers. </a:t>
            </a:r>
          </a:p>
        </p:txBody>
      </p:sp>
      <p:pic>
        <p:nvPicPr>
          <p:cNvPr id="6" name="Picture 6" descr="image">
            <a:extLst>
              <a:ext uri="{FF2B5EF4-FFF2-40B4-BE49-F238E27FC236}">
                <a16:creationId xmlns:a16="http://schemas.microsoft.com/office/drawing/2014/main" id="{C3C61A67-F265-F066-4AFC-99215A99AF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872"/>
          <a:stretch/>
        </p:blipFill>
        <p:spPr bwMode="auto">
          <a:xfrm>
            <a:off x="5156941" y="1622951"/>
            <a:ext cx="3039197" cy="1878661"/>
          </a:xfrm>
          <a:prstGeom prst="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910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34B410-569C-7CD0-8CE1-1526A8DEE749}"/>
              </a:ext>
            </a:extLst>
          </p:cNvPr>
          <p:cNvSpPr>
            <a:spLocks noGrp="1"/>
          </p:cNvSpPr>
          <p:nvPr>
            <p:ph type="title"/>
          </p:nvPr>
        </p:nvSpPr>
        <p:spPr/>
        <p:txBody>
          <a:bodyPr/>
          <a:lstStyle/>
          <a:p>
            <a:r>
              <a:rPr lang="en-US" dirty="0"/>
              <a:t>Weight Matrix   </a:t>
            </a:r>
          </a:p>
        </p:txBody>
      </p:sp>
      <p:sp>
        <p:nvSpPr>
          <p:cNvPr id="2" name="Text Placeholder 1">
            <a:extLst>
              <a:ext uri="{FF2B5EF4-FFF2-40B4-BE49-F238E27FC236}">
                <a16:creationId xmlns:a16="http://schemas.microsoft.com/office/drawing/2014/main" id="{BBA0EF11-679E-B096-E243-8A6D4AEDCD86}"/>
              </a:ext>
            </a:extLst>
          </p:cNvPr>
          <p:cNvSpPr>
            <a:spLocks noGrp="1"/>
          </p:cNvSpPr>
          <p:nvPr>
            <p:ph type="body" sz="quarter" idx="13"/>
          </p:nvPr>
        </p:nvSpPr>
        <p:spPr>
          <a:xfrm>
            <a:off x="547759" y="333133"/>
            <a:ext cx="7918776" cy="286554"/>
          </a:xfrm>
        </p:spPr>
        <p:txBody>
          <a:bodyPr/>
          <a:lstStyle/>
          <a:p>
            <a:endParaRPr lang="en-US" dirty="0"/>
          </a:p>
          <a:p>
            <a:r>
              <a:rPr lang="en-US" dirty="0"/>
              <a:t>Model building </a:t>
            </a:r>
          </a:p>
        </p:txBody>
      </p:sp>
      <p:pic>
        <p:nvPicPr>
          <p:cNvPr id="5122" name="Picture 2" descr="image">
            <a:extLst>
              <a:ext uri="{FF2B5EF4-FFF2-40B4-BE49-F238E27FC236}">
                <a16:creationId xmlns:a16="http://schemas.microsoft.com/office/drawing/2014/main" id="{9E180D54-DF2F-C9F9-3599-85F43F147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2466" y="1254857"/>
            <a:ext cx="3859068" cy="3412495"/>
          </a:xfrm>
          <a:prstGeom prst="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813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F99156-B7AE-2F3E-0983-5B79EED83F94}"/>
              </a:ext>
            </a:extLst>
          </p:cNvPr>
          <p:cNvSpPr/>
          <p:nvPr/>
        </p:nvSpPr>
        <p:spPr>
          <a:xfrm>
            <a:off x="3123228" y="1471085"/>
            <a:ext cx="2897543" cy="3269817"/>
          </a:xfrm>
          <a:prstGeom prst="rect">
            <a:avLst/>
          </a:prstGeom>
          <a:solidFill>
            <a:srgbClr val="E6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634B410-569C-7CD0-8CE1-1526A8DEE749}"/>
              </a:ext>
            </a:extLst>
          </p:cNvPr>
          <p:cNvSpPr>
            <a:spLocks noGrp="1"/>
          </p:cNvSpPr>
          <p:nvPr>
            <p:ph type="title"/>
          </p:nvPr>
        </p:nvSpPr>
        <p:spPr>
          <a:xfrm>
            <a:off x="547759" y="610589"/>
            <a:ext cx="1845148" cy="476147"/>
          </a:xfrm>
        </p:spPr>
        <p:txBody>
          <a:bodyPr/>
          <a:lstStyle/>
          <a:p>
            <a:r>
              <a:rPr lang="en-US" dirty="0"/>
              <a:t>Sequential  </a:t>
            </a:r>
          </a:p>
        </p:txBody>
      </p:sp>
      <p:sp>
        <p:nvSpPr>
          <p:cNvPr id="2" name="Text Placeholder 1">
            <a:extLst>
              <a:ext uri="{FF2B5EF4-FFF2-40B4-BE49-F238E27FC236}">
                <a16:creationId xmlns:a16="http://schemas.microsoft.com/office/drawing/2014/main" id="{BBA0EF11-679E-B096-E243-8A6D4AEDCD86}"/>
              </a:ext>
            </a:extLst>
          </p:cNvPr>
          <p:cNvSpPr>
            <a:spLocks noGrp="1"/>
          </p:cNvSpPr>
          <p:nvPr>
            <p:ph type="body" sz="quarter" idx="13"/>
          </p:nvPr>
        </p:nvSpPr>
        <p:spPr>
          <a:xfrm>
            <a:off x="547759" y="324035"/>
            <a:ext cx="1221901" cy="286554"/>
          </a:xfrm>
        </p:spPr>
        <p:txBody>
          <a:bodyPr/>
          <a:lstStyle/>
          <a:p>
            <a:endParaRPr lang="en-US" dirty="0"/>
          </a:p>
          <a:p>
            <a:r>
              <a:rPr lang="en-US" dirty="0"/>
              <a:t>Model building </a:t>
            </a:r>
          </a:p>
        </p:txBody>
      </p:sp>
      <p:sp>
        <p:nvSpPr>
          <p:cNvPr id="7" name="TextBox 6">
            <a:extLst>
              <a:ext uri="{FF2B5EF4-FFF2-40B4-BE49-F238E27FC236}">
                <a16:creationId xmlns:a16="http://schemas.microsoft.com/office/drawing/2014/main" id="{E2735C24-72D0-40E9-7614-00E106B8C14E}"/>
              </a:ext>
            </a:extLst>
          </p:cNvPr>
          <p:cNvSpPr txBox="1"/>
          <p:nvPr/>
        </p:nvSpPr>
        <p:spPr>
          <a:xfrm>
            <a:off x="2414820" y="1050387"/>
            <a:ext cx="4314357" cy="338554"/>
          </a:xfrm>
          <a:prstGeom prst="rect">
            <a:avLst/>
          </a:prstGeom>
          <a:noFill/>
        </p:spPr>
        <p:txBody>
          <a:bodyPr wrap="square">
            <a:spAutoFit/>
          </a:bodyPr>
          <a:lstStyle/>
          <a:p>
            <a:pPr algn="ctr"/>
            <a:r>
              <a:rPr lang="en-US" sz="1600" dirty="0"/>
              <a:t>The Sequential model is a linear stack of layers.</a:t>
            </a:r>
          </a:p>
        </p:txBody>
      </p:sp>
      <p:sp>
        <p:nvSpPr>
          <p:cNvPr id="8" name="Rectangle 7">
            <a:extLst>
              <a:ext uri="{FF2B5EF4-FFF2-40B4-BE49-F238E27FC236}">
                <a16:creationId xmlns:a16="http://schemas.microsoft.com/office/drawing/2014/main" id="{C0DCFD41-F525-843D-A70A-A2195F3EE94D}"/>
              </a:ext>
            </a:extLst>
          </p:cNvPr>
          <p:cNvSpPr/>
          <p:nvPr/>
        </p:nvSpPr>
        <p:spPr>
          <a:xfrm>
            <a:off x="3476464" y="1976805"/>
            <a:ext cx="2191072" cy="60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Embedding </a:t>
            </a:r>
          </a:p>
        </p:txBody>
      </p:sp>
      <p:sp>
        <p:nvSpPr>
          <p:cNvPr id="3" name="Rectangle 2">
            <a:extLst>
              <a:ext uri="{FF2B5EF4-FFF2-40B4-BE49-F238E27FC236}">
                <a16:creationId xmlns:a16="http://schemas.microsoft.com/office/drawing/2014/main" id="{83C4647E-3E20-869D-EE90-A66C6344A513}"/>
              </a:ext>
            </a:extLst>
          </p:cNvPr>
          <p:cNvSpPr/>
          <p:nvPr/>
        </p:nvSpPr>
        <p:spPr>
          <a:xfrm>
            <a:off x="3476464" y="2884856"/>
            <a:ext cx="2191072" cy="60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LSTM</a:t>
            </a:r>
          </a:p>
        </p:txBody>
      </p:sp>
      <p:sp>
        <p:nvSpPr>
          <p:cNvPr id="6" name="Rectangle 5">
            <a:extLst>
              <a:ext uri="{FF2B5EF4-FFF2-40B4-BE49-F238E27FC236}">
                <a16:creationId xmlns:a16="http://schemas.microsoft.com/office/drawing/2014/main" id="{9CBFDFCE-5430-8904-2AA1-CCA8EE6E3DAE}"/>
              </a:ext>
            </a:extLst>
          </p:cNvPr>
          <p:cNvSpPr/>
          <p:nvPr/>
        </p:nvSpPr>
        <p:spPr>
          <a:xfrm>
            <a:off x="3476464" y="3792907"/>
            <a:ext cx="2191072" cy="60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Dense</a:t>
            </a:r>
          </a:p>
        </p:txBody>
      </p:sp>
      <p:cxnSp>
        <p:nvCxnSpPr>
          <p:cNvPr id="10" name="Straight Arrow Connector 9">
            <a:extLst>
              <a:ext uri="{FF2B5EF4-FFF2-40B4-BE49-F238E27FC236}">
                <a16:creationId xmlns:a16="http://schemas.microsoft.com/office/drawing/2014/main" id="{27308F72-5CF0-E33A-20A9-239D7955D9FE}"/>
              </a:ext>
            </a:extLst>
          </p:cNvPr>
          <p:cNvCxnSpPr>
            <a:stCxn id="8" idx="2"/>
            <a:endCxn id="3" idx="0"/>
          </p:cNvCxnSpPr>
          <p:nvPr/>
        </p:nvCxnSpPr>
        <p:spPr>
          <a:xfrm>
            <a:off x="4572000" y="2584801"/>
            <a:ext cx="0" cy="300055"/>
          </a:xfrm>
          <a:prstGeom prst="straightConnector1">
            <a:avLst/>
          </a:prstGeom>
          <a:ln w="19050">
            <a:solidFill>
              <a:srgbClr val="0B5D6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A38BBF-E447-8E22-E4C4-86EE9DE52EC4}"/>
              </a:ext>
            </a:extLst>
          </p:cNvPr>
          <p:cNvCxnSpPr>
            <a:stCxn id="3" idx="2"/>
            <a:endCxn id="6" idx="0"/>
          </p:cNvCxnSpPr>
          <p:nvPr/>
        </p:nvCxnSpPr>
        <p:spPr>
          <a:xfrm>
            <a:off x="4572000" y="3492852"/>
            <a:ext cx="0" cy="300055"/>
          </a:xfrm>
          <a:prstGeom prst="straightConnector1">
            <a:avLst/>
          </a:prstGeom>
          <a:ln w="19050">
            <a:solidFill>
              <a:srgbClr val="0B5D6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064BDD0-041D-8B4A-09B7-69A2ACE0A097}"/>
              </a:ext>
            </a:extLst>
          </p:cNvPr>
          <p:cNvSpPr txBox="1"/>
          <p:nvPr/>
        </p:nvSpPr>
        <p:spPr>
          <a:xfrm>
            <a:off x="3942984" y="1523662"/>
            <a:ext cx="1112425" cy="338554"/>
          </a:xfrm>
          <a:prstGeom prst="rect">
            <a:avLst/>
          </a:prstGeom>
          <a:noFill/>
        </p:spPr>
        <p:txBody>
          <a:bodyPr wrap="square" rtlCol="0">
            <a:spAutoFit/>
          </a:bodyPr>
          <a:lstStyle/>
          <a:p>
            <a:pPr algn="ctr"/>
            <a:r>
              <a:rPr lang="en-US" sz="1600" b="1" dirty="0"/>
              <a:t>Sequential </a:t>
            </a:r>
          </a:p>
        </p:txBody>
      </p:sp>
    </p:spTree>
    <p:extLst>
      <p:ext uri="{BB962C8B-B14F-4D97-AF65-F5344CB8AC3E}">
        <p14:creationId xmlns:p14="http://schemas.microsoft.com/office/powerpoint/2010/main" val="111844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8"/>
                                        </p:tgtEl>
                                        <p:attrNameLst>
                                          <p:attrName>style.color</p:attrName>
                                        </p:attrNameLst>
                                      </p:cBhvr>
                                      <p:to>
                                        <p:clrVal>
                                          <a:schemeClr val="accent2"/>
                                        </p:clrVal>
                                      </p:to>
                                    </p:set>
                                    <p:set>
                                      <p:cBhvr>
                                        <p:cTn id="7" dur="500" fill="hold"/>
                                        <p:tgtEl>
                                          <p:spTgt spid="8"/>
                                        </p:tgtEl>
                                        <p:attrNameLst>
                                          <p:attrName>fillcolor</p:attrName>
                                        </p:attrNameLst>
                                      </p:cBhvr>
                                      <p:to>
                                        <p:clrVal>
                                          <a:schemeClr val="accent2"/>
                                        </p:clrVal>
                                      </p:to>
                                    </p:set>
                                    <p:set>
                                      <p:cBhvr>
                                        <p:cTn id="8" dur="500" fill="hold"/>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6D1202-19FD-41F3-75A0-105AE1689C45}"/>
              </a:ext>
            </a:extLst>
          </p:cNvPr>
          <p:cNvSpPr>
            <a:spLocks noGrp="1"/>
          </p:cNvSpPr>
          <p:nvPr>
            <p:ph type="title"/>
          </p:nvPr>
        </p:nvSpPr>
        <p:spPr/>
        <p:txBody>
          <a:bodyPr/>
          <a:lstStyle/>
          <a:p>
            <a:r>
              <a:rPr lang="en-US" dirty="0"/>
              <a:t>Embedding </a:t>
            </a:r>
          </a:p>
        </p:txBody>
      </p:sp>
      <p:sp>
        <p:nvSpPr>
          <p:cNvPr id="6" name="Text Placeholder 5">
            <a:extLst>
              <a:ext uri="{FF2B5EF4-FFF2-40B4-BE49-F238E27FC236}">
                <a16:creationId xmlns:a16="http://schemas.microsoft.com/office/drawing/2014/main" id="{FE6181D6-6D2E-9BB6-4346-F45EBF65B0F8}"/>
              </a:ext>
            </a:extLst>
          </p:cNvPr>
          <p:cNvSpPr>
            <a:spLocks noGrp="1"/>
          </p:cNvSpPr>
          <p:nvPr>
            <p:ph type="body" sz="quarter" idx="13"/>
          </p:nvPr>
        </p:nvSpPr>
        <p:spPr/>
        <p:txBody>
          <a:bodyPr/>
          <a:lstStyle/>
          <a:p>
            <a:endParaRPr lang="en-US" dirty="0"/>
          </a:p>
          <a:p>
            <a:r>
              <a:rPr lang="en-US" dirty="0"/>
              <a:t>Model building </a:t>
            </a:r>
          </a:p>
        </p:txBody>
      </p:sp>
      <p:sp>
        <p:nvSpPr>
          <p:cNvPr id="12" name="TextBox 11">
            <a:extLst>
              <a:ext uri="{FF2B5EF4-FFF2-40B4-BE49-F238E27FC236}">
                <a16:creationId xmlns:a16="http://schemas.microsoft.com/office/drawing/2014/main" id="{C761E6CA-12D0-AAE0-4938-30BBF052BF44}"/>
              </a:ext>
            </a:extLst>
          </p:cNvPr>
          <p:cNvSpPr txBox="1"/>
          <p:nvPr/>
        </p:nvSpPr>
        <p:spPr>
          <a:xfrm>
            <a:off x="547759" y="1606574"/>
            <a:ext cx="4434144" cy="2677656"/>
          </a:xfrm>
          <a:prstGeom prst="rect">
            <a:avLst/>
          </a:prstGeom>
          <a:noFill/>
        </p:spPr>
        <p:txBody>
          <a:bodyPr wrap="square">
            <a:spAutoFit/>
          </a:bodyPr>
          <a:lstStyle/>
          <a:p>
            <a:r>
              <a:rPr lang="en-US" sz="1400" b="1" dirty="0">
                <a:solidFill>
                  <a:srgbClr val="FF6A4C"/>
                </a:solidFill>
              </a:rPr>
              <a:t>What is word embedding?</a:t>
            </a:r>
            <a:endParaRPr lang="en-US" sz="1400" dirty="0">
              <a:solidFill>
                <a:srgbClr val="0B5D6C"/>
              </a:solidFill>
            </a:endParaRPr>
          </a:p>
          <a:p>
            <a:endParaRPr lang="en-US" sz="1400" dirty="0">
              <a:solidFill>
                <a:srgbClr val="0B5D6C"/>
              </a:solidFill>
            </a:endParaRPr>
          </a:p>
          <a:p>
            <a:r>
              <a:rPr lang="en-US" sz="1400" dirty="0">
                <a:solidFill>
                  <a:srgbClr val="0B5D6C"/>
                </a:solidFill>
              </a:rPr>
              <a:t>Word embedding is a technique to represent the word with the vector of numbers.</a:t>
            </a:r>
          </a:p>
          <a:p>
            <a:endParaRPr lang="en-US" sz="1400" dirty="0">
              <a:solidFill>
                <a:srgbClr val="0B5D6C"/>
              </a:solidFill>
            </a:endParaRPr>
          </a:p>
          <a:p>
            <a:r>
              <a:rPr lang="en-US" sz="1400" dirty="0">
                <a:solidFill>
                  <a:srgbClr val="0B5D6C"/>
                </a:solidFill>
              </a:rPr>
              <a:t>Word embedding means text as numbers.</a:t>
            </a:r>
          </a:p>
          <a:p>
            <a:endParaRPr lang="en-US" sz="1400" dirty="0">
              <a:solidFill>
                <a:srgbClr val="0B5D6C"/>
              </a:solidFill>
            </a:endParaRPr>
          </a:p>
          <a:p>
            <a:endParaRPr lang="en-US" sz="1400" dirty="0">
              <a:solidFill>
                <a:srgbClr val="0B5D6C"/>
              </a:solidFill>
            </a:endParaRPr>
          </a:p>
          <a:p>
            <a:pPr algn="ctr"/>
            <a:r>
              <a:rPr lang="en-US" sz="1400" dirty="0">
                <a:solidFill>
                  <a:srgbClr val="0B5D6C"/>
                </a:solidFill>
              </a:rPr>
              <a:t>Two vectors in the vector space are closer to each other </a:t>
            </a:r>
            <a:r>
              <a:rPr lang="en-US" sz="1400" b="1" dirty="0">
                <a:solidFill>
                  <a:srgbClr val="FF6B4D"/>
                </a:solidFill>
              </a:rPr>
              <a:t>=</a:t>
            </a:r>
          </a:p>
          <a:p>
            <a:pPr algn="ctr"/>
            <a:r>
              <a:rPr lang="en-US" sz="1400" dirty="0">
                <a:solidFill>
                  <a:srgbClr val="0B5D6C"/>
                </a:solidFill>
              </a:rPr>
              <a:t> the two words are expected to have a similar meaning. </a:t>
            </a:r>
          </a:p>
          <a:p>
            <a:endParaRPr lang="en-US" sz="1400" dirty="0">
              <a:solidFill>
                <a:srgbClr val="0B5D6C"/>
              </a:solidFill>
            </a:endParaRPr>
          </a:p>
        </p:txBody>
      </p:sp>
      <p:pic>
        <p:nvPicPr>
          <p:cNvPr id="9218" name="Picture 2">
            <a:extLst>
              <a:ext uri="{FF2B5EF4-FFF2-40B4-BE49-F238E27FC236}">
                <a16:creationId xmlns:a16="http://schemas.microsoft.com/office/drawing/2014/main" id="{80B49C32-766D-B53A-13D5-16CEC2A4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4874" y="1606574"/>
            <a:ext cx="3782018" cy="2970522"/>
          </a:xfrm>
          <a:prstGeom prst="rect">
            <a:avLst/>
          </a:prstGeom>
          <a:noFill/>
          <a:ln w="19050">
            <a:solidFill>
              <a:srgbClr val="FF6A4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893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6D1202-19FD-41F3-75A0-105AE1689C45}"/>
              </a:ext>
            </a:extLst>
          </p:cNvPr>
          <p:cNvSpPr>
            <a:spLocks noGrp="1"/>
          </p:cNvSpPr>
          <p:nvPr>
            <p:ph type="title"/>
          </p:nvPr>
        </p:nvSpPr>
        <p:spPr/>
        <p:txBody>
          <a:bodyPr/>
          <a:lstStyle/>
          <a:p>
            <a:r>
              <a:rPr lang="en-US" dirty="0"/>
              <a:t>Embedding </a:t>
            </a:r>
          </a:p>
        </p:txBody>
      </p:sp>
      <p:sp>
        <p:nvSpPr>
          <p:cNvPr id="6" name="Text Placeholder 5">
            <a:extLst>
              <a:ext uri="{FF2B5EF4-FFF2-40B4-BE49-F238E27FC236}">
                <a16:creationId xmlns:a16="http://schemas.microsoft.com/office/drawing/2014/main" id="{FE6181D6-6D2E-9BB6-4346-F45EBF65B0F8}"/>
              </a:ext>
            </a:extLst>
          </p:cNvPr>
          <p:cNvSpPr>
            <a:spLocks noGrp="1"/>
          </p:cNvSpPr>
          <p:nvPr>
            <p:ph type="body" sz="quarter" idx="13"/>
          </p:nvPr>
        </p:nvSpPr>
        <p:spPr/>
        <p:txBody>
          <a:bodyPr/>
          <a:lstStyle/>
          <a:p>
            <a:endParaRPr lang="en-US" dirty="0"/>
          </a:p>
          <a:p>
            <a:r>
              <a:rPr lang="en-US" dirty="0"/>
              <a:t>Model building </a:t>
            </a:r>
          </a:p>
        </p:txBody>
      </p:sp>
      <p:sp>
        <p:nvSpPr>
          <p:cNvPr id="12" name="TextBox 11">
            <a:extLst>
              <a:ext uri="{FF2B5EF4-FFF2-40B4-BE49-F238E27FC236}">
                <a16:creationId xmlns:a16="http://schemas.microsoft.com/office/drawing/2014/main" id="{C761E6CA-12D0-AAE0-4938-30BBF052BF44}"/>
              </a:ext>
            </a:extLst>
          </p:cNvPr>
          <p:cNvSpPr txBox="1"/>
          <p:nvPr/>
        </p:nvSpPr>
        <p:spPr>
          <a:xfrm>
            <a:off x="547759" y="1301775"/>
            <a:ext cx="8632201" cy="2893100"/>
          </a:xfrm>
          <a:prstGeom prst="rect">
            <a:avLst/>
          </a:prstGeom>
          <a:noFill/>
        </p:spPr>
        <p:txBody>
          <a:bodyPr wrap="square">
            <a:spAutoFit/>
          </a:bodyPr>
          <a:lstStyle/>
          <a:p>
            <a:r>
              <a:rPr lang="en-US" sz="1400" b="1" dirty="0">
                <a:solidFill>
                  <a:srgbClr val="FF6B4D"/>
                </a:solidFill>
              </a:rPr>
              <a:t>What is the embedding layer in Keras?</a:t>
            </a:r>
          </a:p>
          <a:p>
            <a:endParaRPr lang="en-US" sz="1400" b="1" dirty="0">
              <a:solidFill>
                <a:srgbClr val="FF6B4D"/>
              </a:solidFill>
            </a:endParaRPr>
          </a:p>
          <a:p>
            <a:r>
              <a:rPr lang="en-US" sz="1400" dirty="0">
                <a:solidFill>
                  <a:srgbClr val="0B5D6C"/>
                </a:solidFill>
              </a:rPr>
              <a:t>Keras provides an embedding layer that converts each word into a fixed-length vector of defined size. in embedding layers, every word has a real-valued vector of fixed length. </a:t>
            </a:r>
          </a:p>
          <a:p>
            <a:endParaRPr lang="en-US" sz="1400" dirty="0">
              <a:solidFill>
                <a:srgbClr val="0B5D6C"/>
              </a:solidFill>
            </a:endParaRPr>
          </a:p>
          <a:p>
            <a:r>
              <a:rPr lang="en-US" sz="1400" dirty="0">
                <a:solidFill>
                  <a:srgbClr val="FF6B4D"/>
                </a:solidFill>
              </a:rPr>
              <a:t>The main advantage: </a:t>
            </a:r>
            <a:r>
              <a:rPr lang="en-US" sz="1400" dirty="0">
                <a:solidFill>
                  <a:srgbClr val="0B5D6C"/>
                </a:solidFill>
              </a:rPr>
              <a:t>of this technique. Due to the reduction in dimensions, the representation of a word takes minimum space compared to one-hot-encoding.</a:t>
            </a:r>
          </a:p>
          <a:p>
            <a:endParaRPr lang="en-US" sz="1400" dirty="0">
              <a:solidFill>
                <a:srgbClr val="0B5D6C"/>
              </a:solidFill>
            </a:endParaRPr>
          </a:p>
          <a:p>
            <a:r>
              <a:rPr lang="en-US" sz="1400" dirty="0">
                <a:solidFill>
                  <a:srgbClr val="FF6B4D"/>
                </a:solidFill>
              </a:rPr>
              <a:t>The embedding layer requires </a:t>
            </a:r>
            <a:r>
              <a:rPr lang="en-US" sz="1400" dirty="0">
                <a:solidFill>
                  <a:srgbClr val="0B5D6C"/>
                </a:solidFill>
              </a:rPr>
              <a:t>integer encoded input data to represent each word uniquely.</a:t>
            </a:r>
          </a:p>
          <a:p>
            <a:endParaRPr lang="en-US" sz="1400" dirty="0">
              <a:solidFill>
                <a:srgbClr val="0B5D6C"/>
              </a:solidFill>
            </a:endParaRPr>
          </a:p>
          <a:p>
            <a:r>
              <a:rPr lang="en-US" sz="1400" dirty="0">
                <a:solidFill>
                  <a:srgbClr val="FF6B4D"/>
                </a:solidFill>
              </a:rPr>
              <a:t>The output: </a:t>
            </a:r>
            <a:r>
              <a:rPr lang="en-US" sz="1400" dirty="0">
                <a:solidFill>
                  <a:srgbClr val="0B5D6C"/>
                </a:solidFill>
              </a:rPr>
              <a:t>of the embedding layer is a 2D vector where every vector represents a single word from the vocabulary.</a:t>
            </a:r>
          </a:p>
          <a:p>
            <a:endParaRPr lang="en-US" sz="1400" b="1" dirty="0">
              <a:solidFill>
                <a:srgbClr val="0B5D6C"/>
              </a:solidFill>
            </a:endParaRPr>
          </a:p>
        </p:txBody>
      </p:sp>
    </p:spTree>
    <p:extLst>
      <p:ext uri="{BB962C8B-B14F-4D97-AF65-F5344CB8AC3E}">
        <p14:creationId xmlns:p14="http://schemas.microsoft.com/office/powerpoint/2010/main" val="3175199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F99156-B7AE-2F3E-0983-5B79EED83F94}"/>
              </a:ext>
            </a:extLst>
          </p:cNvPr>
          <p:cNvSpPr/>
          <p:nvPr/>
        </p:nvSpPr>
        <p:spPr>
          <a:xfrm>
            <a:off x="3123228" y="1471085"/>
            <a:ext cx="2897543" cy="3269817"/>
          </a:xfrm>
          <a:prstGeom prst="rect">
            <a:avLst/>
          </a:prstGeom>
          <a:solidFill>
            <a:srgbClr val="E6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634B410-569C-7CD0-8CE1-1526A8DEE749}"/>
              </a:ext>
            </a:extLst>
          </p:cNvPr>
          <p:cNvSpPr>
            <a:spLocks noGrp="1"/>
          </p:cNvSpPr>
          <p:nvPr>
            <p:ph type="title"/>
          </p:nvPr>
        </p:nvSpPr>
        <p:spPr>
          <a:xfrm>
            <a:off x="547759" y="610589"/>
            <a:ext cx="1845148" cy="476147"/>
          </a:xfrm>
        </p:spPr>
        <p:txBody>
          <a:bodyPr/>
          <a:lstStyle/>
          <a:p>
            <a:r>
              <a:rPr lang="en-US" dirty="0"/>
              <a:t>Sequential  </a:t>
            </a:r>
          </a:p>
        </p:txBody>
      </p:sp>
      <p:sp>
        <p:nvSpPr>
          <p:cNvPr id="2" name="Text Placeholder 1">
            <a:extLst>
              <a:ext uri="{FF2B5EF4-FFF2-40B4-BE49-F238E27FC236}">
                <a16:creationId xmlns:a16="http://schemas.microsoft.com/office/drawing/2014/main" id="{BBA0EF11-679E-B096-E243-8A6D4AEDCD86}"/>
              </a:ext>
            </a:extLst>
          </p:cNvPr>
          <p:cNvSpPr>
            <a:spLocks noGrp="1"/>
          </p:cNvSpPr>
          <p:nvPr>
            <p:ph type="body" sz="quarter" idx="13"/>
          </p:nvPr>
        </p:nvSpPr>
        <p:spPr>
          <a:xfrm>
            <a:off x="547759" y="324035"/>
            <a:ext cx="1221901" cy="286554"/>
          </a:xfrm>
        </p:spPr>
        <p:txBody>
          <a:bodyPr/>
          <a:lstStyle/>
          <a:p>
            <a:endParaRPr lang="en-US" dirty="0"/>
          </a:p>
          <a:p>
            <a:r>
              <a:rPr lang="en-US" dirty="0"/>
              <a:t>Model building </a:t>
            </a:r>
          </a:p>
        </p:txBody>
      </p:sp>
      <p:sp>
        <p:nvSpPr>
          <p:cNvPr id="7" name="TextBox 6">
            <a:extLst>
              <a:ext uri="{FF2B5EF4-FFF2-40B4-BE49-F238E27FC236}">
                <a16:creationId xmlns:a16="http://schemas.microsoft.com/office/drawing/2014/main" id="{E2735C24-72D0-40E9-7614-00E106B8C14E}"/>
              </a:ext>
            </a:extLst>
          </p:cNvPr>
          <p:cNvSpPr txBox="1"/>
          <p:nvPr/>
        </p:nvSpPr>
        <p:spPr>
          <a:xfrm>
            <a:off x="2414820" y="1050387"/>
            <a:ext cx="4314357" cy="338554"/>
          </a:xfrm>
          <a:prstGeom prst="rect">
            <a:avLst/>
          </a:prstGeom>
          <a:noFill/>
        </p:spPr>
        <p:txBody>
          <a:bodyPr wrap="square">
            <a:spAutoFit/>
          </a:bodyPr>
          <a:lstStyle/>
          <a:p>
            <a:pPr algn="ctr"/>
            <a:r>
              <a:rPr lang="en-US" sz="1600" dirty="0"/>
              <a:t>The Sequential model is a linear stack of layers.</a:t>
            </a:r>
          </a:p>
        </p:txBody>
      </p:sp>
      <p:sp>
        <p:nvSpPr>
          <p:cNvPr id="8" name="Rectangle 7">
            <a:extLst>
              <a:ext uri="{FF2B5EF4-FFF2-40B4-BE49-F238E27FC236}">
                <a16:creationId xmlns:a16="http://schemas.microsoft.com/office/drawing/2014/main" id="{C0DCFD41-F525-843D-A70A-A2195F3EE94D}"/>
              </a:ext>
            </a:extLst>
          </p:cNvPr>
          <p:cNvSpPr/>
          <p:nvPr/>
        </p:nvSpPr>
        <p:spPr>
          <a:xfrm>
            <a:off x="3476464" y="1976805"/>
            <a:ext cx="2191072" cy="60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Embedding </a:t>
            </a:r>
          </a:p>
        </p:txBody>
      </p:sp>
      <p:sp>
        <p:nvSpPr>
          <p:cNvPr id="3" name="Rectangle 2">
            <a:extLst>
              <a:ext uri="{FF2B5EF4-FFF2-40B4-BE49-F238E27FC236}">
                <a16:creationId xmlns:a16="http://schemas.microsoft.com/office/drawing/2014/main" id="{83C4647E-3E20-869D-EE90-A66C6344A513}"/>
              </a:ext>
            </a:extLst>
          </p:cNvPr>
          <p:cNvSpPr/>
          <p:nvPr/>
        </p:nvSpPr>
        <p:spPr>
          <a:xfrm>
            <a:off x="3476464" y="2884856"/>
            <a:ext cx="2191072" cy="60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LSTM</a:t>
            </a:r>
          </a:p>
        </p:txBody>
      </p:sp>
      <p:sp>
        <p:nvSpPr>
          <p:cNvPr id="6" name="Rectangle 5">
            <a:extLst>
              <a:ext uri="{FF2B5EF4-FFF2-40B4-BE49-F238E27FC236}">
                <a16:creationId xmlns:a16="http://schemas.microsoft.com/office/drawing/2014/main" id="{9CBFDFCE-5430-8904-2AA1-CCA8EE6E3DAE}"/>
              </a:ext>
            </a:extLst>
          </p:cNvPr>
          <p:cNvSpPr/>
          <p:nvPr/>
        </p:nvSpPr>
        <p:spPr>
          <a:xfrm>
            <a:off x="3476464" y="3789115"/>
            <a:ext cx="2191072" cy="60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Dense</a:t>
            </a:r>
          </a:p>
        </p:txBody>
      </p:sp>
      <p:cxnSp>
        <p:nvCxnSpPr>
          <p:cNvPr id="10" name="Straight Arrow Connector 9">
            <a:extLst>
              <a:ext uri="{FF2B5EF4-FFF2-40B4-BE49-F238E27FC236}">
                <a16:creationId xmlns:a16="http://schemas.microsoft.com/office/drawing/2014/main" id="{27308F72-5CF0-E33A-20A9-239D7955D9FE}"/>
              </a:ext>
            </a:extLst>
          </p:cNvPr>
          <p:cNvCxnSpPr>
            <a:stCxn id="8" idx="2"/>
            <a:endCxn id="3" idx="0"/>
          </p:cNvCxnSpPr>
          <p:nvPr/>
        </p:nvCxnSpPr>
        <p:spPr>
          <a:xfrm>
            <a:off x="4572000" y="2584801"/>
            <a:ext cx="0" cy="300055"/>
          </a:xfrm>
          <a:prstGeom prst="straightConnector1">
            <a:avLst/>
          </a:prstGeom>
          <a:ln w="19050">
            <a:solidFill>
              <a:srgbClr val="0B5D6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A38BBF-E447-8E22-E4C4-86EE9DE52EC4}"/>
              </a:ext>
            </a:extLst>
          </p:cNvPr>
          <p:cNvCxnSpPr>
            <a:stCxn id="3" idx="2"/>
            <a:endCxn id="6" idx="0"/>
          </p:cNvCxnSpPr>
          <p:nvPr/>
        </p:nvCxnSpPr>
        <p:spPr>
          <a:xfrm>
            <a:off x="4572000" y="3492852"/>
            <a:ext cx="0" cy="296263"/>
          </a:xfrm>
          <a:prstGeom prst="straightConnector1">
            <a:avLst/>
          </a:prstGeom>
          <a:ln w="19050">
            <a:solidFill>
              <a:srgbClr val="0B5D6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064BDD0-041D-8B4A-09B7-69A2ACE0A097}"/>
              </a:ext>
            </a:extLst>
          </p:cNvPr>
          <p:cNvSpPr txBox="1"/>
          <p:nvPr/>
        </p:nvSpPr>
        <p:spPr>
          <a:xfrm>
            <a:off x="3942984" y="1523662"/>
            <a:ext cx="1112425" cy="338554"/>
          </a:xfrm>
          <a:prstGeom prst="rect">
            <a:avLst/>
          </a:prstGeom>
          <a:noFill/>
        </p:spPr>
        <p:txBody>
          <a:bodyPr wrap="square" rtlCol="0">
            <a:spAutoFit/>
          </a:bodyPr>
          <a:lstStyle/>
          <a:p>
            <a:pPr algn="ctr"/>
            <a:r>
              <a:rPr lang="en-US" sz="1600" b="1" dirty="0"/>
              <a:t>Sequential </a:t>
            </a:r>
          </a:p>
        </p:txBody>
      </p:sp>
    </p:spTree>
    <p:extLst>
      <p:ext uri="{BB962C8B-B14F-4D97-AF65-F5344CB8AC3E}">
        <p14:creationId xmlns:p14="http://schemas.microsoft.com/office/powerpoint/2010/main" val="327071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3"/>
                                        </p:tgtEl>
                                        <p:attrNameLst>
                                          <p:attrName>style.color</p:attrName>
                                        </p:attrNameLst>
                                      </p:cBhvr>
                                      <p:to>
                                        <p:clrVal>
                                          <a:schemeClr val="accent2"/>
                                        </p:clrVal>
                                      </p:to>
                                    </p:set>
                                    <p:set>
                                      <p:cBhvr>
                                        <p:cTn id="7" dur="500" fill="hold"/>
                                        <p:tgtEl>
                                          <p:spTgt spid="3"/>
                                        </p:tgtEl>
                                        <p:attrNameLst>
                                          <p:attrName>fillcolor</p:attrName>
                                        </p:attrNameLst>
                                      </p:cBhvr>
                                      <p:to>
                                        <p:clrVal>
                                          <a:schemeClr val="accent2"/>
                                        </p:clrVal>
                                      </p:to>
                                    </p:set>
                                    <p:set>
                                      <p:cBhvr>
                                        <p:cTn id="8" dur="5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E06859-3BB8-9CBC-17E0-0012D54DBBB5}"/>
              </a:ext>
            </a:extLst>
          </p:cNvPr>
          <p:cNvSpPr>
            <a:spLocks noGrp="1"/>
          </p:cNvSpPr>
          <p:nvPr>
            <p:ph type="body" sz="quarter" idx="13"/>
          </p:nvPr>
        </p:nvSpPr>
        <p:spPr/>
        <p:txBody>
          <a:bodyPr/>
          <a:lstStyle/>
          <a:p>
            <a:r>
              <a:rPr lang="en-US" dirty="0"/>
              <a:t>Model building</a:t>
            </a:r>
          </a:p>
        </p:txBody>
      </p:sp>
      <p:sp>
        <p:nvSpPr>
          <p:cNvPr id="3" name="Content Placeholder 2">
            <a:extLst>
              <a:ext uri="{FF2B5EF4-FFF2-40B4-BE49-F238E27FC236}">
                <a16:creationId xmlns:a16="http://schemas.microsoft.com/office/drawing/2014/main" id="{329BD23F-DE62-3647-0653-A3A68D0F9E7F}"/>
              </a:ext>
            </a:extLst>
          </p:cNvPr>
          <p:cNvSpPr>
            <a:spLocks noGrp="1"/>
          </p:cNvSpPr>
          <p:nvPr>
            <p:ph sz="quarter" idx="15"/>
          </p:nvPr>
        </p:nvSpPr>
        <p:spPr/>
        <p:txBody>
          <a:bodyPr/>
          <a:lstStyle/>
          <a:p>
            <a:pPr marL="0" indent="0" algn="ctr">
              <a:buNone/>
            </a:pPr>
            <a:r>
              <a:rPr lang="en-US" b="1" dirty="0">
                <a:solidFill>
                  <a:srgbClr val="FF6B4D"/>
                </a:solidFill>
              </a:rPr>
              <a:t>RNN</a:t>
            </a:r>
          </a:p>
          <a:p>
            <a:pPr marL="0" indent="0">
              <a:buNone/>
            </a:pPr>
            <a:r>
              <a:rPr lang="en-US" dirty="0"/>
              <a:t>David, a 36-year-old man lives in San Francisco. He has a female friend Maria. Maria works as a cook in a famous restaurant in New York whom he met recently in a school alumni meet. Maria told him that she always had a passion for _________ . </a:t>
            </a:r>
          </a:p>
          <a:p>
            <a:pPr marL="0" indent="0">
              <a:buNone/>
            </a:pPr>
            <a:r>
              <a:rPr lang="en-US" dirty="0">
                <a:solidFill>
                  <a:srgbClr val="FF6B4D"/>
                </a:solidFill>
              </a:rPr>
              <a:t>we want our network to learn from dependency ‘cook’ to predict ‘cooking. </a:t>
            </a:r>
            <a:r>
              <a:rPr lang="en-US" dirty="0"/>
              <a:t>There is a gap between the information what we want to predict and from where we want it to get predicted . This is called long-term dependency. We can say that anything larger than trigram as a long-term dependency. Unfortunately, RNN does not work practically in this situation.</a:t>
            </a:r>
          </a:p>
        </p:txBody>
      </p:sp>
      <p:sp>
        <p:nvSpPr>
          <p:cNvPr id="4" name="Title 3">
            <a:extLst>
              <a:ext uri="{FF2B5EF4-FFF2-40B4-BE49-F238E27FC236}">
                <a16:creationId xmlns:a16="http://schemas.microsoft.com/office/drawing/2014/main" id="{DE430D7E-1E8E-2FB8-93ED-E7D86A891B6E}"/>
              </a:ext>
            </a:extLst>
          </p:cNvPr>
          <p:cNvSpPr>
            <a:spLocks noGrp="1"/>
          </p:cNvSpPr>
          <p:nvPr>
            <p:ph type="title"/>
          </p:nvPr>
        </p:nvSpPr>
        <p:spPr/>
        <p:txBody>
          <a:bodyPr/>
          <a:lstStyle/>
          <a:p>
            <a:r>
              <a:rPr lang="en-US" dirty="0"/>
              <a:t>LSTM</a:t>
            </a:r>
          </a:p>
        </p:txBody>
      </p:sp>
    </p:spTree>
    <p:extLst>
      <p:ext uri="{BB962C8B-B14F-4D97-AF65-F5344CB8AC3E}">
        <p14:creationId xmlns:p14="http://schemas.microsoft.com/office/powerpoint/2010/main" val="16052310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E06859-3BB8-9CBC-17E0-0012D54DBBB5}"/>
              </a:ext>
            </a:extLst>
          </p:cNvPr>
          <p:cNvSpPr>
            <a:spLocks noGrp="1"/>
          </p:cNvSpPr>
          <p:nvPr>
            <p:ph type="body" sz="quarter" idx="13"/>
          </p:nvPr>
        </p:nvSpPr>
        <p:spPr/>
        <p:txBody>
          <a:bodyPr/>
          <a:lstStyle/>
          <a:p>
            <a:r>
              <a:rPr lang="en-US" dirty="0"/>
              <a:t>Model building</a:t>
            </a:r>
          </a:p>
        </p:txBody>
      </p:sp>
      <p:sp>
        <p:nvSpPr>
          <p:cNvPr id="3" name="Content Placeholder 2">
            <a:extLst>
              <a:ext uri="{FF2B5EF4-FFF2-40B4-BE49-F238E27FC236}">
                <a16:creationId xmlns:a16="http://schemas.microsoft.com/office/drawing/2014/main" id="{329BD23F-DE62-3647-0653-A3A68D0F9E7F}"/>
              </a:ext>
            </a:extLst>
          </p:cNvPr>
          <p:cNvSpPr>
            <a:spLocks noGrp="1"/>
          </p:cNvSpPr>
          <p:nvPr>
            <p:ph sz="quarter" idx="15"/>
          </p:nvPr>
        </p:nvSpPr>
        <p:spPr/>
        <p:txBody>
          <a:bodyPr/>
          <a:lstStyle/>
          <a:p>
            <a:pPr marL="0" indent="0">
              <a:buNone/>
            </a:pPr>
            <a:r>
              <a:rPr lang="en-US" b="1" dirty="0">
                <a:solidFill>
                  <a:srgbClr val="FF6A4C"/>
                </a:solidFill>
              </a:rPr>
              <a:t>What is LSTM?</a:t>
            </a:r>
          </a:p>
          <a:p>
            <a:pPr marL="0" indent="0">
              <a:buNone/>
            </a:pPr>
            <a:r>
              <a:rPr lang="en-US" dirty="0">
                <a:solidFill>
                  <a:srgbClr val="0B5D6C"/>
                </a:solidFill>
              </a:rPr>
              <a:t>is a variation of a recurrent neural network (RNN) that is quite effective in predicting the long sequences of data like sentences and stock prices over a period.</a:t>
            </a:r>
          </a:p>
          <a:p>
            <a:pPr marL="0" indent="0">
              <a:buNone/>
            </a:pPr>
            <a:r>
              <a:rPr lang="en-US" dirty="0">
                <a:solidFill>
                  <a:srgbClr val="0B5D6C"/>
                </a:solidFill>
              </a:rPr>
              <a:t>It differs from a normal feedforward network because there is a feedback loop in its architecture. It also includes a special unit known as a </a:t>
            </a:r>
            <a:r>
              <a:rPr lang="en-US" dirty="0">
                <a:solidFill>
                  <a:srgbClr val="FF6B4D"/>
                </a:solidFill>
              </a:rPr>
              <a:t>memory cell to withhold the past information for a longer time </a:t>
            </a:r>
            <a:r>
              <a:rPr lang="en-US" dirty="0">
                <a:solidFill>
                  <a:srgbClr val="0B5D6C"/>
                </a:solidFill>
              </a:rPr>
              <a:t>for making an effective prediction.</a:t>
            </a:r>
          </a:p>
          <a:p>
            <a:pPr marL="0" indent="0">
              <a:buNone/>
            </a:pPr>
            <a:r>
              <a:rPr lang="en-US" dirty="0">
                <a:solidFill>
                  <a:srgbClr val="0B5D6C"/>
                </a:solidFill>
              </a:rPr>
              <a:t>In fact, LSTM with its memory cells is an improved version of traditional RNNs which cannot predict using such a long sequence of data and run into the problem of vanishing gradient.</a:t>
            </a:r>
          </a:p>
          <a:p>
            <a:pPr marL="0" indent="0" algn="ctr">
              <a:buNone/>
            </a:pPr>
            <a:endParaRPr lang="en-US" b="1" dirty="0">
              <a:solidFill>
                <a:srgbClr val="0B5D6C"/>
              </a:solidFill>
            </a:endParaRPr>
          </a:p>
        </p:txBody>
      </p:sp>
      <p:sp>
        <p:nvSpPr>
          <p:cNvPr id="4" name="Title 3">
            <a:extLst>
              <a:ext uri="{FF2B5EF4-FFF2-40B4-BE49-F238E27FC236}">
                <a16:creationId xmlns:a16="http://schemas.microsoft.com/office/drawing/2014/main" id="{DE430D7E-1E8E-2FB8-93ED-E7D86A891B6E}"/>
              </a:ext>
            </a:extLst>
          </p:cNvPr>
          <p:cNvSpPr>
            <a:spLocks noGrp="1"/>
          </p:cNvSpPr>
          <p:nvPr>
            <p:ph type="title"/>
          </p:nvPr>
        </p:nvSpPr>
        <p:spPr/>
        <p:txBody>
          <a:bodyPr/>
          <a:lstStyle/>
          <a:p>
            <a:r>
              <a:rPr lang="en-US" dirty="0"/>
              <a:t>LSTM</a:t>
            </a:r>
          </a:p>
        </p:txBody>
      </p:sp>
    </p:spTree>
    <p:extLst>
      <p:ext uri="{BB962C8B-B14F-4D97-AF65-F5344CB8AC3E}">
        <p14:creationId xmlns:p14="http://schemas.microsoft.com/office/powerpoint/2010/main" val="1405747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B82A142-8230-3861-66E8-F62271DC6EF6}"/>
              </a:ext>
            </a:extLst>
          </p:cNvPr>
          <p:cNvGraphicFramePr>
            <a:graphicFrameLocks noGrp="1"/>
          </p:cNvGraphicFramePr>
          <p:nvPr>
            <p:extLst>
              <p:ext uri="{D42A27DB-BD31-4B8C-83A1-F6EECF244321}">
                <p14:modId xmlns:p14="http://schemas.microsoft.com/office/powerpoint/2010/main" val="3630118230"/>
              </p:ext>
            </p:extLst>
          </p:nvPr>
        </p:nvGraphicFramePr>
        <p:xfrm>
          <a:off x="1779373" y="1316470"/>
          <a:ext cx="5181600" cy="2992944"/>
        </p:xfrm>
        <a:graphic>
          <a:graphicData uri="http://schemas.openxmlformats.org/drawingml/2006/table">
            <a:tbl>
              <a:tblPr/>
              <a:tblGrid>
                <a:gridCol w="2590800">
                  <a:extLst>
                    <a:ext uri="{9D8B030D-6E8A-4147-A177-3AD203B41FA5}">
                      <a16:colId xmlns:a16="http://schemas.microsoft.com/office/drawing/2014/main" val="1528360042"/>
                    </a:ext>
                  </a:extLst>
                </a:gridCol>
                <a:gridCol w="2590800">
                  <a:extLst>
                    <a:ext uri="{9D8B030D-6E8A-4147-A177-3AD203B41FA5}">
                      <a16:colId xmlns:a16="http://schemas.microsoft.com/office/drawing/2014/main" val="1694859642"/>
                    </a:ext>
                  </a:extLst>
                </a:gridCol>
              </a:tblGrid>
              <a:tr h="239508">
                <a:tc>
                  <a:txBody>
                    <a:bodyPr/>
                    <a:lstStyle/>
                    <a:p>
                      <a:pPr algn="l"/>
                      <a:r>
                        <a:rPr lang="en-US" sz="1200" b="1" dirty="0">
                          <a:effectLst/>
                          <a:latin typeface="Source Sans Pro" panose="020B0604020202020204" pitchFamily="34" charset="0"/>
                        </a:rPr>
                        <a:t>Machine learning</a:t>
                      </a:r>
                      <a:endParaRPr lang="en-US" sz="1200" dirty="0">
                        <a:effectLst/>
                      </a:endParaRPr>
                    </a:p>
                  </a:txBody>
                  <a:tcPr marL="85089" marR="85089" marT="21273" marB="21273" anchor="ctr">
                    <a:lnL w="4763" cap="flat" cmpd="sng" algn="ctr">
                      <a:solidFill>
                        <a:srgbClr val="E0E0E0"/>
                      </a:solidFill>
                      <a:prstDash val="solid"/>
                      <a:round/>
                      <a:headEnd type="none" w="med" len="med"/>
                      <a:tailEnd type="none" w="med" len="med"/>
                    </a:lnL>
                    <a:lnR w="4763" cap="flat" cmpd="sng" algn="ctr">
                      <a:solidFill>
                        <a:srgbClr val="E0E0E0"/>
                      </a:solidFill>
                      <a:prstDash val="solid"/>
                      <a:round/>
                      <a:headEnd type="none" w="med" len="med"/>
                      <a:tailEnd type="none" w="med" len="med"/>
                    </a:lnR>
                    <a:lnT w="4763" cap="flat" cmpd="sng" algn="ctr">
                      <a:solidFill>
                        <a:srgbClr val="E0E0E0"/>
                      </a:solidFill>
                      <a:prstDash val="solid"/>
                      <a:round/>
                      <a:headEnd type="none" w="med" len="med"/>
                      <a:tailEnd type="none" w="med" len="med"/>
                    </a:lnT>
                    <a:lnB w="4763" cap="flat" cmpd="sng" algn="ctr">
                      <a:solidFill>
                        <a:srgbClr val="E0E0E0"/>
                      </a:solidFill>
                      <a:prstDash val="solid"/>
                      <a:round/>
                      <a:headEnd type="none" w="med" len="med"/>
                      <a:tailEnd type="none" w="med" len="med"/>
                    </a:lnB>
                    <a:solidFill>
                      <a:srgbClr val="0B5D6C"/>
                    </a:solidFill>
                  </a:tcPr>
                </a:tc>
                <a:tc>
                  <a:txBody>
                    <a:bodyPr/>
                    <a:lstStyle/>
                    <a:p>
                      <a:pPr algn="l"/>
                      <a:r>
                        <a:rPr lang="en-US" sz="1200" b="1" dirty="0">
                          <a:effectLst/>
                          <a:latin typeface="Source Sans Pro" panose="020B0604020202020204" pitchFamily="34" charset="0"/>
                        </a:rPr>
                        <a:t>Deep learning</a:t>
                      </a:r>
                      <a:endParaRPr lang="en-US" sz="1200" dirty="0">
                        <a:effectLst/>
                      </a:endParaRPr>
                    </a:p>
                  </a:txBody>
                  <a:tcPr marL="85089" marR="85089" marT="21273" marB="21273" anchor="ctr">
                    <a:lnL w="4763" cap="flat" cmpd="sng" algn="ctr">
                      <a:solidFill>
                        <a:srgbClr val="E0E0E0"/>
                      </a:solidFill>
                      <a:prstDash val="solid"/>
                      <a:round/>
                      <a:headEnd type="none" w="med" len="med"/>
                      <a:tailEnd type="none" w="med" len="med"/>
                    </a:lnL>
                    <a:lnR w="4763" cap="flat" cmpd="sng" algn="ctr">
                      <a:solidFill>
                        <a:srgbClr val="E0E0E0"/>
                      </a:solidFill>
                      <a:prstDash val="solid"/>
                      <a:round/>
                      <a:headEnd type="none" w="med" len="med"/>
                      <a:tailEnd type="none" w="med" len="med"/>
                    </a:lnR>
                    <a:lnT w="4763" cap="flat" cmpd="sng" algn="ctr">
                      <a:solidFill>
                        <a:srgbClr val="E0E0E0"/>
                      </a:solidFill>
                      <a:prstDash val="solid"/>
                      <a:round/>
                      <a:headEnd type="none" w="med" len="med"/>
                      <a:tailEnd type="none" w="med" len="med"/>
                    </a:lnT>
                    <a:lnB w="4763" cap="flat" cmpd="sng" algn="ctr">
                      <a:solidFill>
                        <a:srgbClr val="E0E0E0"/>
                      </a:solidFill>
                      <a:prstDash val="solid"/>
                      <a:round/>
                      <a:headEnd type="none" w="med" len="med"/>
                      <a:tailEnd type="none" w="med" len="med"/>
                    </a:lnB>
                    <a:solidFill>
                      <a:srgbClr val="0B5D6C"/>
                    </a:solidFill>
                  </a:tcPr>
                </a:tc>
                <a:extLst>
                  <a:ext uri="{0D108BD9-81ED-4DB2-BD59-A6C34878D82A}">
                    <a16:rowId xmlns:a16="http://schemas.microsoft.com/office/drawing/2014/main" val="2781637561"/>
                  </a:ext>
                </a:extLst>
              </a:tr>
              <a:tr h="433995">
                <a:tc>
                  <a:txBody>
                    <a:bodyPr/>
                    <a:lstStyle/>
                    <a:p>
                      <a:pPr algn="l"/>
                      <a:r>
                        <a:rPr lang="en-US" sz="1200" dirty="0">
                          <a:effectLst/>
                        </a:rPr>
                        <a:t>A subset of AI</a:t>
                      </a:r>
                    </a:p>
                  </a:txBody>
                  <a:tcPr marL="85089" marR="85089" marT="21273" marB="21273" anchor="ctr">
                    <a:lnL w="4763" cap="flat" cmpd="sng" algn="ctr">
                      <a:solidFill>
                        <a:srgbClr val="E0E0E0"/>
                      </a:solidFill>
                      <a:prstDash val="solid"/>
                      <a:round/>
                      <a:headEnd type="none" w="med" len="med"/>
                      <a:tailEnd type="none" w="med" len="med"/>
                    </a:lnL>
                    <a:lnR w="4763" cap="flat" cmpd="sng" algn="ctr">
                      <a:solidFill>
                        <a:srgbClr val="E0E0E0"/>
                      </a:solidFill>
                      <a:prstDash val="solid"/>
                      <a:round/>
                      <a:headEnd type="none" w="med" len="med"/>
                      <a:tailEnd type="none" w="med" len="med"/>
                    </a:lnR>
                    <a:lnT w="4763" cap="flat" cmpd="sng" algn="ctr">
                      <a:solidFill>
                        <a:srgbClr val="E0E0E0"/>
                      </a:solidFill>
                      <a:prstDash val="solid"/>
                      <a:round/>
                      <a:headEnd type="none" w="med" len="med"/>
                      <a:tailEnd type="none" w="med" len="med"/>
                    </a:lnT>
                    <a:lnB w="4763" cap="flat" cmpd="sng" algn="ctr">
                      <a:solidFill>
                        <a:srgbClr val="E0E0E0"/>
                      </a:solidFill>
                      <a:prstDash val="solid"/>
                      <a:round/>
                      <a:headEnd type="none" w="med" len="med"/>
                      <a:tailEnd type="none" w="med" len="med"/>
                    </a:lnB>
                    <a:solidFill>
                      <a:srgbClr val="FFFFFF"/>
                    </a:solidFill>
                  </a:tcPr>
                </a:tc>
                <a:tc>
                  <a:txBody>
                    <a:bodyPr/>
                    <a:lstStyle/>
                    <a:p>
                      <a:pPr algn="l"/>
                      <a:r>
                        <a:rPr lang="en-US" sz="1200" dirty="0">
                          <a:effectLst/>
                        </a:rPr>
                        <a:t>A subset of machine learning</a:t>
                      </a:r>
                    </a:p>
                  </a:txBody>
                  <a:tcPr marL="85089" marR="85089" marT="21273" marB="21273" anchor="ctr">
                    <a:lnL w="4763" cap="flat" cmpd="sng" algn="ctr">
                      <a:solidFill>
                        <a:srgbClr val="E0E0E0"/>
                      </a:solidFill>
                      <a:prstDash val="solid"/>
                      <a:round/>
                      <a:headEnd type="none" w="med" len="med"/>
                      <a:tailEnd type="none" w="med" len="med"/>
                    </a:lnL>
                    <a:lnR w="4763" cap="flat" cmpd="sng" algn="ctr">
                      <a:solidFill>
                        <a:srgbClr val="E0E0E0"/>
                      </a:solidFill>
                      <a:prstDash val="solid"/>
                      <a:round/>
                      <a:headEnd type="none" w="med" len="med"/>
                      <a:tailEnd type="none" w="med" len="med"/>
                    </a:lnR>
                    <a:lnT w="4763" cap="flat" cmpd="sng" algn="ctr">
                      <a:solidFill>
                        <a:srgbClr val="E0E0E0"/>
                      </a:solidFill>
                      <a:prstDash val="solid"/>
                      <a:round/>
                      <a:headEnd type="none" w="med" len="med"/>
                      <a:tailEnd type="none" w="med" len="med"/>
                    </a:lnT>
                    <a:lnB w="4763"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3336089973"/>
                  </a:ext>
                </a:extLst>
              </a:tr>
              <a:tr h="433995">
                <a:tc>
                  <a:txBody>
                    <a:bodyPr/>
                    <a:lstStyle/>
                    <a:p>
                      <a:pPr algn="l"/>
                      <a:r>
                        <a:rPr lang="en-US" sz="1200" dirty="0">
                          <a:effectLst/>
                        </a:rPr>
                        <a:t>Can train on smaller data sets</a:t>
                      </a:r>
                    </a:p>
                  </a:txBody>
                  <a:tcPr marL="85089" marR="85089" marT="21273" marB="21273" anchor="ctr">
                    <a:lnL w="4763" cap="flat" cmpd="sng" algn="ctr">
                      <a:solidFill>
                        <a:srgbClr val="E0E0E0"/>
                      </a:solidFill>
                      <a:prstDash val="solid"/>
                      <a:round/>
                      <a:headEnd type="none" w="med" len="med"/>
                      <a:tailEnd type="none" w="med" len="med"/>
                    </a:lnL>
                    <a:lnR w="4763" cap="flat" cmpd="sng" algn="ctr">
                      <a:solidFill>
                        <a:srgbClr val="E0E0E0"/>
                      </a:solidFill>
                      <a:prstDash val="solid"/>
                      <a:round/>
                      <a:headEnd type="none" w="med" len="med"/>
                      <a:tailEnd type="none" w="med" len="med"/>
                    </a:lnR>
                    <a:lnT w="4763" cap="flat" cmpd="sng" algn="ctr">
                      <a:solidFill>
                        <a:srgbClr val="E0E0E0"/>
                      </a:solidFill>
                      <a:prstDash val="solid"/>
                      <a:round/>
                      <a:headEnd type="none" w="med" len="med"/>
                      <a:tailEnd type="none" w="med" len="med"/>
                    </a:lnT>
                    <a:lnB w="4763" cap="flat" cmpd="sng" algn="ctr">
                      <a:solidFill>
                        <a:srgbClr val="E0E0E0"/>
                      </a:solidFill>
                      <a:prstDash val="solid"/>
                      <a:round/>
                      <a:headEnd type="none" w="med" len="med"/>
                      <a:tailEnd type="none" w="med" len="med"/>
                    </a:lnB>
                    <a:solidFill>
                      <a:srgbClr val="F5F5F5"/>
                    </a:solidFill>
                  </a:tcPr>
                </a:tc>
                <a:tc>
                  <a:txBody>
                    <a:bodyPr/>
                    <a:lstStyle/>
                    <a:p>
                      <a:pPr algn="l"/>
                      <a:r>
                        <a:rPr lang="en-US" sz="1200" dirty="0">
                          <a:effectLst/>
                        </a:rPr>
                        <a:t>Requires large amounts of data</a:t>
                      </a:r>
                    </a:p>
                  </a:txBody>
                  <a:tcPr marL="85089" marR="85089" marT="21273" marB="21273" anchor="ctr">
                    <a:lnL w="4763" cap="flat" cmpd="sng" algn="ctr">
                      <a:solidFill>
                        <a:srgbClr val="E0E0E0"/>
                      </a:solidFill>
                      <a:prstDash val="solid"/>
                      <a:round/>
                      <a:headEnd type="none" w="med" len="med"/>
                      <a:tailEnd type="none" w="med" len="med"/>
                    </a:lnL>
                    <a:lnR w="4763" cap="flat" cmpd="sng" algn="ctr">
                      <a:solidFill>
                        <a:srgbClr val="E0E0E0"/>
                      </a:solidFill>
                      <a:prstDash val="solid"/>
                      <a:round/>
                      <a:headEnd type="none" w="med" len="med"/>
                      <a:tailEnd type="none" w="med" len="med"/>
                    </a:lnR>
                    <a:lnT w="4763" cap="flat" cmpd="sng" algn="ctr">
                      <a:solidFill>
                        <a:srgbClr val="E0E0E0"/>
                      </a:solidFill>
                      <a:prstDash val="solid"/>
                      <a:round/>
                      <a:headEnd type="none" w="med" len="med"/>
                      <a:tailEnd type="none" w="med" len="med"/>
                    </a:lnT>
                    <a:lnB w="4763" cap="flat" cmpd="sng" algn="ctr">
                      <a:solidFill>
                        <a:srgbClr val="E0E0E0"/>
                      </a:solidFill>
                      <a:prstDash val="solid"/>
                      <a:round/>
                      <a:headEnd type="none" w="med" len="med"/>
                      <a:tailEnd type="none" w="med" len="med"/>
                    </a:lnB>
                    <a:solidFill>
                      <a:srgbClr val="F5F5F5"/>
                    </a:solidFill>
                  </a:tcPr>
                </a:tc>
                <a:extLst>
                  <a:ext uri="{0D108BD9-81ED-4DB2-BD59-A6C34878D82A}">
                    <a16:rowId xmlns:a16="http://schemas.microsoft.com/office/drawing/2014/main" val="1514582622"/>
                  </a:ext>
                </a:extLst>
              </a:tr>
              <a:tr h="628482">
                <a:tc>
                  <a:txBody>
                    <a:bodyPr/>
                    <a:lstStyle/>
                    <a:p>
                      <a:pPr algn="l"/>
                      <a:r>
                        <a:rPr lang="en-US" sz="1200" dirty="0">
                          <a:effectLst/>
                        </a:rPr>
                        <a:t>Requires more human intervention to correct and learn</a:t>
                      </a:r>
                    </a:p>
                  </a:txBody>
                  <a:tcPr marL="85089" marR="85089" marT="21273" marB="21273" anchor="ctr">
                    <a:lnL w="4763" cap="flat" cmpd="sng" algn="ctr">
                      <a:solidFill>
                        <a:srgbClr val="E0E0E0"/>
                      </a:solidFill>
                      <a:prstDash val="solid"/>
                      <a:round/>
                      <a:headEnd type="none" w="med" len="med"/>
                      <a:tailEnd type="none" w="med" len="med"/>
                    </a:lnL>
                    <a:lnR w="4763" cap="flat" cmpd="sng" algn="ctr">
                      <a:solidFill>
                        <a:srgbClr val="E0E0E0"/>
                      </a:solidFill>
                      <a:prstDash val="solid"/>
                      <a:round/>
                      <a:headEnd type="none" w="med" len="med"/>
                      <a:tailEnd type="none" w="med" len="med"/>
                    </a:lnR>
                    <a:lnT w="4763" cap="flat" cmpd="sng" algn="ctr">
                      <a:solidFill>
                        <a:srgbClr val="E0E0E0"/>
                      </a:solidFill>
                      <a:prstDash val="solid"/>
                      <a:round/>
                      <a:headEnd type="none" w="med" len="med"/>
                      <a:tailEnd type="none" w="med" len="med"/>
                    </a:lnT>
                    <a:lnB w="4763" cap="flat" cmpd="sng" algn="ctr">
                      <a:solidFill>
                        <a:srgbClr val="E0E0E0"/>
                      </a:solidFill>
                      <a:prstDash val="solid"/>
                      <a:round/>
                      <a:headEnd type="none" w="med" len="med"/>
                      <a:tailEnd type="none" w="med" len="med"/>
                    </a:lnB>
                    <a:solidFill>
                      <a:srgbClr val="FFFFFF"/>
                    </a:solidFill>
                  </a:tcPr>
                </a:tc>
                <a:tc>
                  <a:txBody>
                    <a:bodyPr/>
                    <a:lstStyle/>
                    <a:p>
                      <a:pPr algn="l"/>
                      <a:r>
                        <a:rPr lang="en-US" sz="1200" dirty="0">
                          <a:effectLst/>
                        </a:rPr>
                        <a:t>Learns on its own from environment and past mistakes</a:t>
                      </a:r>
                    </a:p>
                  </a:txBody>
                  <a:tcPr marL="85089" marR="85089" marT="21273" marB="21273" anchor="ctr">
                    <a:lnL w="4763" cap="flat" cmpd="sng" algn="ctr">
                      <a:solidFill>
                        <a:srgbClr val="E0E0E0"/>
                      </a:solidFill>
                      <a:prstDash val="solid"/>
                      <a:round/>
                      <a:headEnd type="none" w="med" len="med"/>
                      <a:tailEnd type="none" w="med" len="med"/>
                    </a:lnL>
                    <a:lnR w="4763" cap="flat" cmpd="sng" algn="ctr">
                      <a:solidFill>
                        <a:srgbClr val="E0E0E0"/>
                      </a:solidFill>
                      <a:prstDash val="solid"/>
                      <a:round/>
                      <a:headEnd type="none" w="med" len="med"/>
                      <a:tailEnd type="none" w="med" len="med"/>
                    </a:lnR>
                    <a:lnT w="4763" cap="flat" cmpd="sng" algn="ctr">
                      <a:solidFill>
                        <a:srgbClr val="E0E0E0"/>
                      </a:solidFill>
                      <a:prstDash val="solid"/>
                      <a:round/>
                      <a:headEnd type="none" w="med" len="med"/>
                      <a:tailEnd type="none" w="med" len="med"/>
                    </a:lnT>
                    <a:lnB w="4763"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121420234"/>
                  </a:ext>
                </a:extLst>
              </a:tr>
              <a:tr h="433995">
                <a:tc>
                  <a:txBody>
                    <a:bodyPr/>
                    <a:lstStyle/>
                    <a:p>
                      <a:pPr algn="l"/>
                      <a:r>
                        <a:rPr lang="en-US" sz="1200" dirty="0">
                          <a:effectLst/>
                        </a:rPr>
                        <a:t>Shorter training and lower accuracy</a:t>
                      </a:r>
                    </a:p>
                  </a:txBody>
                  <a:tcPr marL="85089" marR="85089" marT="21273" marB="21273" anchor="ctr">
                    <a:lnL w="4763" cap="flat" cmpd="sng" algn="ctr">
                      <a:solidFill>
                        <a:srgbClr val="E0E0E0"/>
                      </a:solidFill>
                      <a:prstDash val="solid"/>
                      <a:round/>
                      <a:headEnd type="none" w="med" len="med"/>
                      <a:tailEnd type="none" w="med" len="med"/>
                    </a:lnL>
                    <a:lnR w="4763" cap="flat" cmpd="sng" algn="ctr">
                      <a:solidFill>
                        <a:srgbClr val="E0E0E0"/>
                      </a:solidFill>
                      <a:prstDash val="solid"/>
                      <a:round/>
                      <a:headEnd type="none" w="med" len="med"/>
                      <a:tailEnd type="none" w="med" len="med"/>
                    </a:lnR>
                    <a:lnT w="4763" cap="flat" cmpd="sng" algn="ctr">
                      <a:solidFill>
                        <a:srgbClr val="E0E0E0"/>
                      </a:solidFill>
                      <a:prstDash val="solid"/>
                      <a:round/>
                      <a:headEnd type="none" w="med" len="med"/>
                      <a:tailEnd type="none" w="med" len="med"/>
                    </a:lnT>
                    <a:lnB w="4763" cap="flat" cmpd="sng" algn="ctr">
                      <a:solidFill>
                        <a:srgbClr val="E0E0E0"/>
                      </a:solidFill>
                      <a:prstDash val="solid"/>
                      <a:round/>
                      <a:headEnd type="none" w="med" len="med"/>
                      <a:tailEnd type="none" w="med" len="med"/>
                    </a:lnB>
                    <a:solidFill>
                      <a:srgbClr val="F5F5F5"/>
                    </a:solidFill>
                  </a:tcPr>
                </a:tc>
                <a:tc>
                  <a:txBody>
                    <a:bodyPr/>
                    <a:lstStyle/>
                    <a:p>
                      <a:pPr algn="l"/>
                      <a:r>
                        <a:rPr lang="en-US" sz="1200" dirty="0">
                          <a:effectLst/>
                        </a:rPr>
                        <a:t>Longer training and higher accuracy</a:t>
                      </a:r>
                    </a:p>
                  </a:txBody>
                  <a:tcPr marL="85089" marR="85089" marT="21273" marB="21273" anchor="ctr">
                    <a:lnL w="4763" cap="flat" cmpd="sng" algn="ctr">
                      <a:solidFill>
                        <a:srgbClr val="E0E0E0"/>
                      </a:solidFill>
                      <a:prstDash val="solid"/>
                      <a:round/>
                      <a:headEnd type="none" w="med" len="med"/>
                      <a:tailEnd type="none" w="med" len="med"/>
                    </a:lnL>
                    <a:lnR w="4763" cap="flat" cmpd="sng" algn="ctr">
                      <a:solidFill>
                        <a:srgbClr val="E0E0E0"/>
                      </a:solidFill>
                      <a:prstDash val="solid"/>
                      <a:round/>
                      <a:headEnd type="none" w="med" len="med"/>
                      <a:tailEnd type="none" w="med" len="med"/>
                    </a:lnR>
                    <a:lnT w="4763" cap="flat" cmpd="sng" algn="ctr">
                      <a:solidFill>
                        <a:srgbClr val="E0E0E0"/>
                      </a:solidFill>
                      <a:prstDash val="solid"/>
                      <a:round/>
                      <a:headEnd type="none" w="med" len="med"/>
                      <a:tailEnd type="none" w="med" len="med"/>
                    </a:lnT>
                    <a:lnB w="4763" cap="flat" cmpd="sng" algn="ctr">
                      <a:solidFill>
                        <a:srgbClr val="E0E0E0"/>
                      </a:solidFill>
                      <a:prstDash val="solid"/>
                      <a:round/>
                      <a:headEnd type="none" w="med" len="med"/>
                      <a:tailEnd type="none" w="med" len="med"/>
                    </a:lnB>
                    <a:solidFill>
                      <a:srgbClr val="F5F5F5"/>
                    </a:solidFill>
                  </a:tcPr>
                </a:tc>
                <a:extLst>
                  <a:ext uri="{0D108BD9-81ED-4DB2-BD59-A6C34878D82A}">
                    <a16:rowId xmlns:a16="http://schemas.microsoft.com/office/drawing/2014/main" val="3358397869"/>
                  </a:ext>
                </a:extLst>
              </a:tr>
              <a:tr h="822969">
                <a:tc>
                  <a:txBody>
                    <a:bodyPr/>
                    <a:lstStyle/>
                    <a:p>
                      <a:pPr algn="l"/>
                      <a:r>
                        <a:rPr lang="en-US" sz="1200" dirty="0">
                          <a:effectLst/>
                        </a:rPr>
                        <a:t>Can train on a CPU (central processing unit)</a:t>
                      </a:r>
                    </a:p>
                  </a:txBody>
                  <a:tcPr marL="85089" marR="85089" marT="21273" marB="21273" anchor="ctr">
                    <a:lnL w="4763" cap="flat" cmpd="sng" algn="ctr">
                      <a:solidFill>
                        <a:srgbClr val="E0E0E0"/>
                      </a:solidFill>
                      <a:prstDash val="solid"/>
                      <a:round/>
                      <a:headEnd type="none" w="med" len="med"/>
                      <a:tailEnd type="none" w="med" len="med"/>
                    </a:lnL>
                    <a:lnR w="4763" cap="flat" cmpd="sng" algn="ctr">
                      <a:solidFill>
                        <a:srgbClr val="E0E0E0"/>
                      </a:solidFill>
                      <a:prstDash val="solid"/>
                      <a:round/>
                      <a:headEnd type="none" w="med" len="med"/>
                      <a:tailEnd type="none" w="med" len="med"/>
                    </a:lnR>
                    <a:lnT w="4763" cap="flat" cmpd="sng" algn="ctr">
                      <a:solidFill>
                        <a:srgbClr val="E0E0E0"/>
                      </a:solidFill>
                      <a:prstDash val="solid"/>
                      <a:round/>
                      <a:headEnd type="none" w="med" len="med"/>
                      <a:tailEnd type="none" w="med" len="med"/>
                    </a:lnT>
                    <a:lnB w="4763" cap="flat" cmpd="sng" algn="ctr">
                      <a:solidFill>
                        <a:srgbClr val="E0E0E0"/>
                      </a:solidFill>
                      <a:prstDash val="solid"/>
                      <a:round/>
                      <a:headEnd type="none" w="med" len="med"/>
                      <a:tailEnd type="none" w="med" len="med"/>
                    </a:lnB>
                    <a:solidFill>
                      <a:srgbClr val="F5F5F5"/>
                    </a:solidFill>
                  </a:tcPr>
                </a:tc>
                <a:tc>
                  <a:txBody>
                    <a:bodyPr/>
                    <a:lstStyle/>
                    <a:p>
                      <a:pPr algn="l"/>
                      <a:r>
                        <a:rPr lang="en-US" sz="1200" dirty="0">
                          <a:effectLst/>
                        </a:rPr>
                        <a:t>Needs a specialized GPU (graphics processing unit) to train</a:t>
                      </a:r>
                    </a:p>
                  </a:txBody>
                  <a:tcPr marL="85089" marR="85089" marT="21273" marB="21273" anchor="ctr">
                    <a:lnL w="4763" cap="flat" cmpd="sng" algn="ctr">
                      <a:solidFill>
                        <a:srgbClr val="E0E0E0"/>
                      </a:solidFill>
                      <a:prstDash val="solid"/>
                      <a:round/>
                      <a:headEnd type="none" w="med" len="med"/>
                      <a:tailEnd type="none" w="med" len="med"/>
                    </a:lnL>
                    <a:lnR w="4763" cap="flat" cmpd="sng" algn="ctr">
                      <a:solidFill>
                        <a:srgbClr val="E0E0E0"/>
                      </a:solidFill>
                      <a:prstDash val="solid"/>
                      <a:round/>
                      <a:headEnd type="none" w="med" len="med"/>
                      <a:tailEnd type="none" w="med" len="med"/>
                    </a:lnR>
                    <a:lnT w="4763" cap="flat" cmpd="sng" algn="ctr">
                      <a:solidFill>
                        <a:srgbClr val="E0E0E0"/>
                      </a:solidFill>
                      <a:prstDash val="solid"/>
                      <a:round/>
                      <a:headEnd type="none" w="med" len="med"/>
                      <a:tailEnd type="none" w="med" len="med"/>
                    </a:lnT>
                    <a:lnB w="4763" cap="flat" cmpd="sng" algn="ctr">
                      <a:solidFill>
                        <a:srgbClr val="E0E0E0"/>
                      </a:solidFill>
                      <a:prstDash val="solid"/>
                      <a:round/>
                      <a:headEnd type="none" w="med" len="med"/>
                      <a:tailEnd type="none" w="med" len="med"/>
                    </a:lnB>
                    <a:solidFill>
                      <a:srgbClr val="F5F5F5"/>
                    </a:solidFill>
                  </a:tcPr>
                </a:tc>
                <a:extLst>
                  <a:ext uri="{0D108BD9-81ED-4DB2-BD59-A6C34878D82A}">
                    <a16:rowId xmlns:a16="http://schemas.microsoft.com/office/drawing/2014/main" val="4237631245"/>
                  </a:ext>
                </a:extLst>
              </a:tr>
            </a:tbl>
          </a:graphicData>
        </a:graphic>
      </p:graphicFrame>
      <p:sp>
        <p:nvSpPr>
          <p:cNvPr id="6" name="Title 6">
            <a:extLst>
              <a:ext uri="{FF2B5EF4-FFF2-40B4-BE49-F238E27FC236}">
                <a16:creationId xmlns:a16="http://schemas.microsoft.com/office/drawing/2014/main" id="{B411B736-13D4-3E36-E827-2A5D6A7CA485}"/>
              </a:ext>
            </a:extLst>
          </p:cNvPr>
          <p:cNvSpPr>
            <a:spLocks noGrp="1"/>
          </p:cNvSpPr>
          <p:nvPr>
            <p:ph type="title"/>
          </p:nvPr>
        </p:nvSpPr>
        <p:spPr>
          <a:xfrm>
            <a:off x="547759" y="628858"/>
            <a:ext cx="7918776" cy="476147"/>
          </a:xfrm>
        </p:spPr>
        <p:txBody>
          <a:bodyPr/>
          <a:lstStyle/>
          <a:p>
            <a:r>
              <a:rPr lang="en-US" sz="2500" dirty="0"/>
              <a:t>Machine Leaning vs. Deep Learning </a:t>
            </a:r>
          </a:p>
        </p:txBody>
      </p:sp>
    </p:spTree>
    <p:extLst>
      <p:ext uri="{BB962C8B-B14F-4D97-AF65-F5344CB8AC3E}">
        <p14:creationId xmlns:p14="http://schemas.microsoft.com/office/powerpoint/2010/main" val="42324407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F99156-B7AE-2F3E-0983-5B79EED83F94}"/>
              </a:ext>
            </a:extLst>
          </p:cNvPr>
          <p:cNvSpPr/>
          <p:nvPr/>
        </p:nvSpPr>
        <p:spPr>
          <a:xfrm>
            <a:off x="3123228" y="1471085"/>
            <a:ext cx="2897543" cy="3269817"/>
          </a:xfrm>
          <a:prstGeom prst="rect">
            <a:avLst/>
          </a:prstGeom>
          <a:solidFill>
            <a:srgbClr val="E6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634B410-569C-7CD0-8CE1-1526A8DEE749}"/>
              </a:ext>
            </a:extLst>
          </p:cNvPr>
          <p:cNvSpPr>
            <a:spLocks noGrp="1"/>
          </p:cNvSpPr>
          <p:nvPr>
            <p:ph type="title"/>
          </p:nvPr>
        </p:nvSpPr>
        <p:spPr>
          <a:xfrm>
            <a:off x="547759" y="610589"/>
            <a:ext cx="1845148" cy="476147"/>
          </a:xfrm>
        </p:spPr>
        <p:txBody>
          <a:bodyPr/>
          <a:lstStyle/>
          <a:p>
            <a:r>
              <a:rPr lang="en-US" dirty="0"/>
              <a:t>Sequential  </a:t>
            </a:r>
          </a:p>
        </p:txBody>
      </p:sp>
      <p:sp>
        <p:nvSpPr>
          <p:cNvPr id="2" name="Text Placeholder 1">
            <a:extLst>
              <a:ext uri="{FF2B5EF4-FFF2-40B4-BE49-F238E27FC236}">
                <a16:creationId xmlns:a16="http://schemas.microsoft.com/office/drawing/2014/main" id="{BBA0EF11-679E-B096-E243-8A6D4AEDCD86}"/>
              </a:ext>
            </a:extLst>
          </p:cNvPr>
          <p:cNvSpPr>
            <a:spLocks noGrp="1"/>
          </p:cNvSpPr>
          <p:nvPr>
            <p:ph type="body" sz="quarter" idx="13"/>
          </p:nvPr>
        </p:nvSpPr>
        <p:spPr>
          <a:xfrm>
            <a:off x="547759" y="324035"/>
            <a:ext cx="1221901" cy="286554"/>
          </a:xfrm>
        </p:spPr>
        <p:txBody>
          <a:bodyPr/>
          <a:lstStyle/>
          <a:p>
            <a:endParaRPr lang="en-US" dirty="0"/>
          </a:p>
          <a:p>
            <a:r>
              <a:rPr lang="en-US" dirty="0"/>
              <a:t>Model building </a:t>
            </a:r>
          </a:p>
        </p:txBody>
      </p:sp>
      <p:sp>
        <p:nvSpPr>
          <p:cNvPr id="7" name="TextBox 6">
            <a:extLst>
              <a:ext uri="{FF2B5EF4-FFF2-40B4-BE49-F238E27FC236}">
                <a16:creationId xmlns:a16="http://schemas.microsoft.com/office/drawing/2014/main" id="{E2735C24-72D0-40E9-7614-00E106B8C14E}"/>
              </a:ext>
            </a:extLst>
          </p:cNvPr>
          <p:cNvSpPr txBox="1"/>
          <p:nvPr/>
        </p:nvSpPr>
        <p:spPr>
          <a:xfrm>
            <a:off x="2414820" y="1050387"/>
            <a:ext cx="4314357" cy="338554"/>
          </a:xfrm>
          <a:prstGeom prst="rect">
            <a:avLst/>
          </a:prstGeom>
          <a:noFill/>
        </p:spPr>
        <p:txBody>
          <a:bodyPr wrap="square">
            <a:spAutoFit/>
          </a:bodyPr>
          <a:lstStyle/>
          <a:p>
            <a:pPr algn="ctr"/>
            <a:r>
              <a:rPr lang="en-US" sz="1600" dirty="0"/>
              <a:t>The Sequential model is a linear stack of layers.</a:t>
            </a:r>
          </a:p>
        </p:txBody>
      </p:sp>
      <p:sp>
        <p:nvSpPr>
          <p:cNvPr id="8" name="Rectangle 7">
            <a:extLst>
              <a:ext uri="{FF2B5EF4-FFF2-40B4-BE49-F238E27FC236}">
                <a16:creationId xmlns:a16="http://schemas.microsoft.com/office/drawing/2014/main" id="{C0DCFD41-F525-843D-A70A-A2195F3EE94D}"/>
              </a:ext>
            </a:extLst>
          </p:cNvPr>
          <p:cNvSpPr/>
          <p:nvPr/>
        </p:nvSpPr>
        <p:spPr>
          <a:xfrm>
            <a:off x="3476464" y="1976805"/>
            <a:ext cx="2191072" cy="60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Embedding </a:t>
            </a:r>
          </a:p>
        </p:txBody>
      </p:sp>
      <p:sp>
        <p:nvSpPr>
          <p:cNvPr id="3" name="Rectangle 2">
            <a:extLst>
              <a:ext uri="{FF2B5EF4-FFF2-40B4-BE49-F238E27FC236}">
                <a16:creationId xmlns:a16="http://schemas.microsoft.com/office/drawing/2014/main" id="{83C4647E-3E20-869D-EE90-A66C6344A513}"/>
              </a:ext>
            </a:extLst>
          </p:cNvPr>
          <p:cNvSpPr/>
          <p:nvPr/>
        </p:nvSpPr>
        <p:spPr>
          <a:xfrm>
            <a:off x="3476464" y="2884856"/>
            <a:ext cx="2191072" cy="60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LSTM</a:t>
            </a:r>
          </a:p>
        </p:txBody>
      </p:sp>
      <p:sp>
        <p:nvSpPr>
          <p:cNvPr id="6" name="Rectangle 5">
            <a:extLst>
              <a:ext uri="{FF2B5EF4-FFF2-40B4-BE49-F238E27FC236}">
                <a16:creationId xmlns:a16="http://schemas.microsoft.com/office/drawing/2014/main" id="{9CBFDFCE-5430-8904-2AA1-CCA8EE6E3DAE}"/>
              </a:ext>
            </a:extLst>
          </p:cNvPr>
          <p:cNvSpPr/>
          <p:nvPr/>
        </p:nvSpPr>
        <p:spPr>
          <a:xfrm>
            <a:off x="3476464" y="3789115"/>
            <a:ext cx="2191072" cy="60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Dense</a:t>
            </a:r>
          </a:p>
        </p:txBody>
      </p:sp>
      <p:cxnSp>
        <p:nvCxnSpPr>
          <p:cNvPr id="10" name="Straight Arrow Connector 9">
            <a:extLst>
              <a:ext uri="{FF2B5EF4-FFF2-40B4-BE49-F238E27FC236}">
                <a16:creationId xmlns:a16="http://schemas.microsoft.com/office/drawing/2014/main" id="{27308F72-5CF0-E33A-20A9-239D7955D9FE}"/>
              </a:ext>
            </a:extLst>
          </p:cNvPr>
          <p:cNvCxnSpPr>
            <a:stCxn id="8" idx="2"/>
            <a:endCxn id="3" idx="0"/>
          </p:cNvCxnSpPr>
          <p:nvPr/>
        </p:nvCxnSpPr>
        <p:spPr>
          <a:xfrm>
            <a:off x="4572000" y="2584801"/>
            <a:ext cx="0" cy="300055"/>
          </a:xfrm>
          <a:prstGeom prst="straightConnector1">
            <a:avLst/>
          </a:prstGeom>
          <a:ln w="19050">
            <a:solidFill>
              <a:srgbClr val="0B5D6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A38BBF-E447-8E22-E4C4-86EE9DE52EC4}"/>
              </a:ext>
            </a:extLst>
          </p:cNvPr>
          <p:cNvCxnSpPr>
            <a:stCxn id="3" idx="2"/>
            <a:endCxn id="6" idx="0"/>
          </p:cNvCxnSpPr>
          <p:nvPr/>
        </p:nvCxnSpPr>
        <p:spPr>
          <a:xfrm>
            <a:off x="4572000" y="3492852"/>
            <a:ext cx="0" cy="296263"/>
          </a:xfrm>
          <a:prstGeom prst="straightConnector1">
            <a:avLst/>
          </a:prstGeom>
          <a:ln w="19050">
            <a:solidFill>
              <a:srgbClr val="0B5D6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064BDD0-041D-8B4A-09B7-69A2ACE0A097}"/>
              </a:ext>
            </a:extLst>
          </p:cNvPr>
          <p:cNvSpPr txBox="1"/>
          <p:nvPr/>
        </p:nvSpPr>
        <p:spPr>
          <a:xfrm>
            <a:off x="3942984" y="1523662"/>
            <a:ext cx="1112425" cy="338554"/>
          </a:xfrm>
          <a:prstGeom prst="rect">
            <a:avLst/>
          </a:prstGeom>
          <a:noFill/>
        </p:spPr>
        <p:txBody>
          <a:bodyPr wrap="square" rtlCol="0">
            <a:spAutoFit/>
          </a:bodyPr>
          <a:lstStyle/>
          <a:p>
            <a:pPr algn="ctr"/>
            <a:r>
              <a:rPr lang="en-US" sz="1600" b="1" dirty="0"/>
              <a:t>Sequential </a:t>
            </a:r>
          </a:p>
        </p:txBody>
      </p:sp>
    </p:spTree>
    <p:extLst>
      <p:ext uri="{BB962C8B-B14F-4D97-AF65-F5344CB8AC3E}">
        <p14:creationId xmlns:p14="http://schemas.microsoft.com/office/powerpoint/2010/main" val="379933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6"/>
                                        </p:tgtEl>
                                        <p:attrNameLst>
                                          <p:attrName>style.color</p:attrName>
                                        </p:attrNameLst>
                                      </p:cBhvr>
                                      <p:to>
                                        <p:clrVal>
                                          <a:schemeClr val="accent2"/>
                                        </p:clrVal>
                                      </p:to>
                                    </p:set>
                                    <p:set>
                                      <p:cBhvr>
                                        <p:cTn id="7" dur="500" fill="hold"/>
                                        <p:tgtEl>
                                          <p:spTgt spid="6"/>
                                        </p:tgtEl>
                                        <p:attrNameLst>
                                          <p:attrName>fillcolor</p:attrName>
                                        </p:attrNameLst>
                                      </p:cBhvr>
                                      <p:to>
                                        <p:clrVal>
                                          <a:schemeClr val="accent2"/>
                                        </p:clrVal>
                                      </p:to>
                                    </p:set>
                                    <p:set>
                                      <p:cBhvr>
                                        <p:cTn id="8" dur="500" fill="hold"/>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A34A9F-A586-D879-39C6-C9CDEBB94E7E}"/>
              </a:ext>
            </a:extLst>
          </p:cNvPr>
          <p:cNvSpPr>
            <a:spLocks noGrp="1"/>
          </p:cNvSpPr>
          <p:nvPr>
            <p:ph type="body" sz="quarter" idx="13"/>
          </p:nvPr>
        </p:nvSpPr>
        <p:spPr>
          <a:xfrm>
            <a:off x="547759" y="333133"/>
            <a:ext cx="3736694" cy="286554"/>
          </a:xfrm>
        </p:spPr>
        <p:txBody>
          <a:bodyPr/>
          <a:lstStyle/>
          <a:p>
            <a:r>
              <a:rPr lang="en-US" dirty="0"/>
              <a:t>Model building </a:t>
            </a:r>
          </a:p>
        </p:txBody>
      </p:sp>
      <p:sp>
        <p:nvSpPr>
          <p:cNvPr id="3" name="Content Placeholder 2">
            <a:extLst>
              <a:ext uri="{FF2B5EF4-FFF2-40B4-BE49-F238E27FC236}">
                <a16:creationId xmlns:a16="http://schemas.microsoft.com/office/drawing/2014/main" id="{DB03D851-D3C9-65F5-6536-9EE390EC5953}"/>
              </a:ext>
            </a:extLst>
          </p:cNvPr>
          <p:cNvSpPr>
            <a:spLocks noGrp="1"/>
          </p:cNvSpPr>
          <p:nvPr>
            <p:ph sz="quarter" idx="15"/>
          </p:nvPr>
        </p:nvSpPr>
        <p:spPr>
          <a:xfrm>
            <a:off x="547759" y="1392726"/>
            <a:ext cx="3897241" cy="3240000"/>
          </a:xfrm>
        </p:spPr>
        <p:txBody>
          <a:bodyPr/>
          <a:lstStyle/>
          <a:p>
            <a:pPr marL="0" indent="0">
              <a:buNone/>
            </a:pPr>
            <a:r>
              <a:rPr lang="en-US" dirty="0"/>
              <a:t>A dense layer or a fully connected layer is a layer where every neuron from the previous layer connects with every neuron of the next layer</a:t>
            </a:r>
          </a:p>
          <a:p>
            <a:pPr marL="0" indent="0">
              <a:buNone/>
            </a:pPr>
            <a:r>
              <a:rPr lang="en-US" dirty="0"/>
              <a:t>The dense layer is one of the most used layers in designing deep neural networks. The figure below shows the various options of the Dense layer provided by the Keras library.</a:t>
            </a:r>
          </a:p>
        </p:txBody>
      </p:sp>
      <p:sp>
        <p:nvSpPr>
          <p:cNvPr id="4" name="Title 3">
            <a:extLst>
              <a:ext uri="{FF2B5EF4-FFF2-40B4-BE49-F238E27FC236}">
                <a16:creationId xmlns:a16="http://schemas.microsoft.com/office/drawing/2014/main" id="{6A88FD5C-6B4E-E527-91B3-FAA20AAB290E}"/>
              </a:ext>
            </a:extLst>
          </p:cNvPr>
          <p:cNvSpPr>
            <a:spLocks noGrp="1"/>
          </p:cNvSpPr>
          <p:nvPr>
            <p:ph type="title"/>
          </p:nvPr>
        </p:nvSpPr>
        <p:spPr>
          <a:xfrm>
            <a:off x="547759" y="628858"/>
            <a:ext cx="3736694" cy="476147"/>
          </a:xfrm>
        </p:spPr>
        <p:txBody>
          <a:bodyPr/>
          <a:lstStyle/>
          <a:p>
            <a:r>
              <a:rPr lang="en-US" dirty="0"/>
              <a:t>Dense Layer </a:t>
            </a:r>
          </a:p>
        </p:txBody>
      </p:sp>
      <p:pic>
        <p:nvPicPr>
          <p:cNvPr id="13316" name="Picture 4">
            <a:extLst>
              <a:ext uri="{FF2B5EF4-FFF2-40B4-BE49-F238E27FC236}">
                <a16:creationId xmlns:a16="http://schemas.microsoft.com/office/drawing/2014/main" id="{110A484B-7237-9D2B-7AB8-4F77D7D6CA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60"/>
          <a:stretch/>
        </p:blipFill>
        <p:spPr bwMode="auto">
          <a:xfrm>
            <a:off x="4445000" y="346330"/>
            <a:ext cx="4619699" cy="4450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332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34B410-569C-7CD0-8CE1-1526A8DEE749}"/>
              </a:ext>
            </a:extLst>
          </p:cNvPr>
          <p:cNvSpPr>
            <a:spLocks noGrp="1"/>
          </p:cNvSpPr>
          <p:nvPr>
            <p:ph type="title"/>
          </p:nvPr>
        </p:nvSpPr>
        <p:spPr/>
        <p:txBody>
          <a:bodyPr/>
          <a:lstStyle/>
          <a:p>
            <a:r>
              <a:rPr lang="en-US" dirty="0"/>
              <a:t>Sequential  </a:t>
            </a:r>
          </a:p>
        </p:txBody>
      </p:sp>
      <p:pic>
        <p:nvPicPr>
          <p:cNvPr id="21506" name="Picture 2" descr="image">
            <a:extLst>
              <a:ext uri="{FF2B5EF4-FFF2-40B4-BE49-F238E27FC236}">
                <a16:creationId xmlns:a16="http://schemas.microsoft.com/office/drawing/2014/main" id="{5F1FF115-EBAB-4457-B2CF-1891D6033C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451"/>
          <a:stretch/>
        </p:blipFill>
        <p:spPr bwMode="auto">
          <a:xfrm>
            <a:off x="919162" y="1556664"/>
            <a:ext cx="7305675" cy="2893098"/>
          </a:xfrm>
          <a:prstGeom prst="rect">
            <a:avLst/>
          </a:prstGeom>
          <a:noFill/>
          <a:ln w="28575">
            <a:solidFill>
              <a:srgbClr val="FF6A4C"/>
            </a:solidFill>
          </a:ln>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BBA0EF11-679E-B096-E243-8A6D4AEDCD86}"/>
              </a:ext>
            </a:extLst>
          </p:cNvPr>
          <p:cNvSpPr>
            <a:spLocks noGrp="1"/>
          </p:cNvSpPr>
          <p:nvPr>
            <p:ph type="body" sz="quarter" idx="13"/>
          </p:nvPr>
        </p:nvSpPr>
        <p:spPr>
          <a:xfrm>
            <a:off x="547759" y="333133"/>
            <a:ext cx="7918776" cy="286554"/>
          </a:xfrm>
        </p:spPr>
        <p:txBody>
          <a:bodyPr/>
          <a:lstStyle/>
          <a:p>
            <a:endParaRPr lang="en-US" dirty="0"/>
          </a:p>
          <a:p>
            <a:r>
              <a:rPr lang="en-US" dirty="0"/>
              <a:t>Model building </a:t>
            </a:r>
          </a:p>
        </p:txBody>
      </p:sp>
    </p:spTree>
    <p:extLst>
      <p:ext uri="{BB962C8B-B14F-4D97-AF65-F5344CB8AC3E}">
        <p14:creationId xmlns:p14="http://schemas.microsoft.com/office/powerpoint/2010/main" val="10051399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E1B13E-FDC1-B2C4-0059-EAF90038561A}"/>
              </a:ext>
            </a:extLst>
          </p:cNvPr>
          <p:cNvSpPr>
            <a:spLocks noGrp="1"/>
          </p:cNvSpPr>
          <p:nvPr>
            <p:ph type="body" sz="quarter" idx="13"/>
          </p:nvPr>
        </p:nvSpPr>
        <p:spPr/>
        <p:txBody>
          <a:bodyPr/>
          <a:lstStyle/>
          <a:p>
            <a:endParaRPr lang="en-US" dirty="0"/>
          </a:p>
          <a:p>
            <a:r>
              <a:rPr lang="en-US" dirty="0"/>
              <a:t>Model building </a:t>
            </a:r>
          </a:p>
        </p:txBody>
      </p:sp>
      <p:sp>
        <p:nvSpPr>
          <p:cNvPr id="4" name="Title 3">
            <a:extLst>
              <a:ext uri="{FF2B5EF4-FFF2-40B4-BE49-F238E27FC236}">
                <a16:creationId xmlns:a16="http://schemas.microsoft.com/office/drawing/2014/main" id="{44A4726E-2567-62DC-75ED-F5B5598566CA}"/>
              </a:ext>
            </a:extLst>
          </p:cNvPr>
          <p:cNvSpPr>
            <a:spLocks noGrp="1"/>
          </p:cNvSpPr>
          <p:nvPr>
            <p:ph type="title"/>
          </p:nvPr>
        </p:nvSpPr>
        <p:spPr/>
        <p:txBody>
          <a:bodyPr/>
          <a:lstStyle/>
          <a:p>
            <a:r>
              <a:rPr lang="en-US" dirty="0"/>
              <a:t>Train and test split </a:t>
            </a:r>
          </a:p>
        </p:txBody>
      </p:sp>
      <p:pic>
        <p:nvPicPr>
          <p:cNvPr id="1026" name="Picture 2" descr="image">
            <a:extLst>
              <a:ext uri="{FF2B5EF4-FFF2-40B4-BE49-F238E27FC236}">
                <a16:creationId xmlns:a16="http://schemas.microsoft.com/office/drawing/2014/main" id="{8D4738B0-7FF0-DA40-8D87-94BBA1F8B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52" y="1444212"/>
            <a:ext cx="5737296" cy="2255076"/>
          </a:xfrm>
          <a:prstGeom prst="rect">
            <a:avLst/>
          </a:prstGeom>
          <a:noFill/>
          <a:ln w="28575">
            <a:solidFill>
              <a:schemeClr val="accent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1C688A1-CE65-5BC4-6574-FC67A26D22C3}"/>
              </a:ext>
            </a:extLst>
          </p:cNvPr>
          <p:cNvPicPr>
            <a:picLocks noChangeAspect="1"/>
          </p:cNvPicPr>
          <p:nvPr/>
        </p:nvPicPr>
        <p:blipFill>
          <a:blip r:embed="rId3"/>
          <a:stretch>
            <a:fillRect/>
          </a:stretch>
        </p:blipFill>
        <p:spPr>
          <a:xfrm>
            <a:off x="1863940" y="3934061"/>
            <a:ext cx="5286414" cy="876306"/>
          </a:xfrm>
          <a:prstGeom prst="rect">
            <a:avLst/>
          </a:prstGeom>
          <a:ln w="28575">
            <a:solidFill>
              <a:srgbClr val="FF6A4C"/>
            </a:solidFill>
          </a:ln>
        </p:spPr>
      </p:pic>
    </p:spTree>
    <p:extLst>
      <p:ext uri="{BB962C8B-B14F-4D97-AF65-F5344CB8AC3E}">
        <p14:creationId xmlns:p14="http://schemas.microsoft.com/office/powerpoint/2010/main" val="23582545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FA587-C571-6D2A-DF13-FC7BE976C776}"/>
              </a:ext>
            </a:extLst>
          </p:cNvPr>
          <p:cNvSpPr>
            <a:spLocks noGrp="1"/>
          </p:cNvSpPr>
          <p:nvPr>
            <p:ph type="title"/>
          </p:nvPr>
        </p:nvSpPr>
        <p:spPr/>
        <p:txBody>
          <a:bodyPr/>
          <a:lstStyle/>
          <a:p>
            <a:r>
              <a:rPr lang="en-US" dirty="0"/>
              <a:t>Model Evaluation  </a:t>
            </a:r>
          </a:p>
        </p:txBody>
      </p:sp>
      <p:pic>
        <p:nvPicPr>
          <p:cNvPr id="22530" name="Picture 2" descr="image">
            <a:extLst>
              <a:ext uri="{FF2B5EF4-FFF2-40B4-BE49-F238E27FC236}">
                <a16:creationId xmlns:a16="http://schemas.microsoft.com/office/drawing/2014/main" id="{77FA5AFD-8BED-CD4B-FBD1-B4DBD0D02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296" y="1625617"/>
            <a:ext cx="5877408" cy="2781214"/>
          </a:xfrm>
          <a:prstGeom prst="rect">
            <a:avLst/>
          </a:prstGeom>
          <a:noFill/>
          <a:ln w="28575">
            <a:solidFill>
              <a:srgbClr val="FF6A4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609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706E78-F1B3-E684-B734-049AA0E2F8EF}"/>
              </a:ext>
            </a:extLst>
          </p:cNvPr>
          <p:cNvSpPr>
            <a:spLocks noGrp="1"/>
          </p:cNvSpPr>
          <p:nvPr>
            <p:ph type="title"/>
          </p:nvPr>
        </p:nvSpPr>
        <p:spPr/>
        <p:txBody>
          <a:bodyPr/>
          <a:lstStyle/>
          <a:p>
            <a:r>
              <a:rPr lang="en-US" dirty="0"/>
              <a:t>Testing With External Text Data</a:t>
            </a:r>
          </a:p>
        </p:txBody>
      </p:sp>
      <p:pic>
        <p:nvPicPr>
          <p:cNvPr id="2050" name="Picture 2" descr="image">
            <a:extLst>
              <a:ext uri="{FF2B5EF4-FFF2-40B4-BE49-F238E27FC236}">
                <a16:creationId xmlns:a16="http://schemas.microsoft.com/office/drawing/2014/main" id="{2AFD1D3E-3464-189D-2A04-24B54168FC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170"/>
          <a:stretch/>
        </p:blipFill>
        <p:spPr bwMode="auto">
          <a:xfrm>
            <a:off x="1694170" y="1844387"/>
            <a:ext cx="5755660" cy="2202665"/>
          </a:xfrm>
          <a:prstGeom prst="rect">
            <a:avLst/>
          </a:prstGeom>
          <a:solidFill>
            <a:schemeClr val="accent2"/>
          </a:solidFill>
          <a:ln w="28575">
            <a:solidFill>
              <a:schemeClr val="accent1"/>
            </a:solidFill>
          </a:ln>
        </p:spPr>
      </p:pic>
    </p:spTree>
    <p:extLst>
      <p:ext uri="{BB962C8B-B14F-4D97-AF65-F5344CB8AC3E}">
        <p14:creationId xmlns:p14="http://schemas.microsoft.com/office/powerpoint/2010/main" val="3378309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DC645B-B707-49F3-A7E1-37879AF097E7}"/>
              </a:ext>
            </a:extLst>
          </p:cNvPr>
          <p:cNvSpPr/>
          <p:nvPr/>
        </p:nvSpPr>
        <p:spPr>
          <a:xfrm>
            <a:off x="0" y="0"/>
            <a:ext cx="9144000" cy="5150077"/>
          </a:xfrm>
          <a:prstGeom prst="rect">
            <a:avLst/>
          </a:prstGeom>
          <a:solidFill>
            <a:srgbClr val="094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7" name="Title 6">
            <a:extLst>
              <a:ext uri="{FF2B5EF4-FFF2-40B4-BE49-F238E27FC236}">
                <a16:creationId xmlns:a16="http://schemas.microsoft.com/office/drawing/2014/main" id="{BB32B3EC-EBF2-414E-9B11-ACF5BA732079}"/>
              </a:ext>
            </a:extLst>
          </p:cNvPr>
          <p:cNvSpPr>
            <a:spLocks noGrp="1"/>
          </p:cNvSpPr>
          <p:nvPr>
            <p:ph type="title"/>
          </p:nvPr>
        </p:nvSpPr>
        <p:spPr>
          <a:xfrm>
            <a:off x="2821499" y="2236747"/>
            <a:ext cx="3501001" cy="1105893"/>
          </a:xfrm>
        </p:spPr>
        <p:txBody>
          <a:bodyPr/>
          <a:lstStyle/>
          <a:p>
            <a:pPr algn="ctr"/>
            <a:r>
              <a:rPr lang="nb-NO" sz="6000" dirty="0">
                <a:solidFill>
                  <a:schemeClr val="accent1"/>
                </a:solidFill>
              </a:rPr>
              <a:t>Thank you</a:t>
            </a:r>
            <a:endParaRPr lang="en-NO" sz="6000" dirty="0">
              <a:solidFill>
                <a:schemeClr val="accent1"/>
              </a:solidFill>
            </a:endParaRPr>
          </a:p>
        </p:txBody>
      </p:sp>
      <p:pic>
        <p:nvPicPr>
          <p:cNvPr id="8" name="Picture 7" descr="A picture containing drawing&#10;&#10;Description automatically generated">
            <a:extLst>
              <a:ext uri="{FF2B5EF4-FFF2-40B4-BE49-F238E27FC236}">
                <a16:creationId xmlns:a16="http://schemas.microsoft.com/office/drawing/2014/main" id="{4900FA58-CCDD-4388-8B77-701D67D5A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3909" y="4728569"/>
            <a:ext cx="1165252" cy="383756"/>
          </a:xfrm>
          <a:prstGeom prst="rect">
            <a:avLst/>
          </a:prstGeom>
        </p:spPr>
      </p:pic>
    </p:spTree>
    <p:extLst>
      <p:ext uri="{BB962C8B-B14F-4D97-AF65-F5344CB8AC3E}">
        <p14:creationId xmlns:p14="http://schemas.microsoft.com/office/powerpoint/2010/main" val="3680567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6D1202-19FD-41F3-75A0-105AE1689C45}"/>
              </a:ext>
            </a:extLst>
          </p:cNvPr>
          <p:cNvSpPr>
            <a:spLocks noGrp="1"/>
          </p:cNvSpPr>
          <p:nvPr>
            <p:ph type="title"/>
          </p:nvPr>
        </p:nvSpPr>
        <p:spPr/>
        <p:txBody>
          <a:bodyPr/>
          <a:lstStyle/>
          <a:p>
            <a:r>
              <a:rPr lang="en-US" dirty="0"/>
              <a:t>Embedding </a:t>
            </a:r>
          </a:p>
        </p:txBody>
      </p:sp>
      <p:sp>
        <p:nvSpPr>
          <p:cNvPr id="6" name="Text Placeholder 5">
            <a:extLst>
              <a:ext uri="{FF2B5EF4-FFF2-40B4-BE49-F238E27FC236}">
                <a16:creationId xmlns:a16="http://schemas.microsoft.com/office/drawing/2014/main" id="{FE6181D6-6D2E-9BB6-4346-F45EBF65B0F8}"/>
              </a:ext>
            </a:extLst>
          </p:cNvPr>
          <p:cNvSpPr>
            <a:spLocks noGrp="1"/>
          </p:cNvSpPr>
          <p:nvPr>
            <p:ph type="body" sz="quarter" idx="13"/>
          </p:nvPr>
        </p:nvSpPr>
        <p:spPr/>
        <p:txBody>
          <a:bodyPr/>
          <a:lstStyle/>
          <a:p>
            <a:endParaRPr lang="en-US" dirty="0"/>
          </a:p>
          <a:p>
            <a:r>
              <a:rPr lang="en-US" dirty="0"/>
              <a:t>Model building </a:t>
            </a:r>
          </a:p>
        </p:txBody>
      </p:sp>
      <p:sp>
        <p:nvSpPr>
          <p:cNvPr id="12" name="TextBox 11">
            <a:extLst>
              <a:ext uri="{FF2B5EF4-FFF2-40B4-BE49-F238E27FC236}">
                <a16:creationId xmlns:a16="http://schemas.microsoft.com/office/drawing/2014/main" id="{C761E6CA-12D0-AAE0-4938-30BBF052BF44}"/>
              </a:ext>
            </a:extLst>
          </p:cNvPr>
          <p:cNvSpPr txBox="1"/>
          <p:nvPr/>
        </p:nvSpPr>
        <p:spPr>
          <a:xfrm>
            <a:off x="547759" y="1301775"/>
            <a:ext cx="8632201" cy="2585323"/>
          </a:xfrm>
          <a:prstGeom prst="rect">
            <a:avLst/>
          </a:prstGeom>
          <a:noFill/>
        </p:spPr>
        <p:txBody>
          <a:bodyPr wrap="square">
            <a:spAutoFit/>
          </a:bodyPr>
          <a:lstStyle/>
          <a:p>
            <a:r>
              <a:rPr lang="en-US" sz="1800" b="1" dirty="0">
                <a:solidFill>
                  <a:srgbClr val="FF6B4D"/>
                </a:solidFill>
              </a:rPr>
              <a:t>To embed each word, we need to perform the following steps:</a:t>
            </a:r>
          </a:p>
          <a:p>
            <a:endParaRPr lang="en-US" sz="1800" dirty="0">
              <a:solidFill>
                <a:srgbClr val="0B5D6C"/>
              </a:solidFill>
            </a:endParaRPr>
          </a:p>
          <a:p>
            <a:pPr marL="285750" indent="-285750">
              <a:buFont typeface="Arial" panose="020B0604020202020204" pitchFamily="34" charset="0"/>
              <a:buChar char="•"/>
            </a:pPr>
            <a:r>
              <a:rPr lang="en-US" sz="1800" dirty="0">
                <a:solidFill>
                  <a:srgbClr val="0B5D6C"/>
                </a:solidFill>
              </a:rPr>
              <a:t>Import all the necessary libraries.</a:t>
            </a:r>
          </a:p>
          <a:p>
            <a:pPr marL="285750" indent="-285750">
              <a:buFont typeface="Arial" panose="020B0604020202020204" pitchFamily="34" charset="0"/>
              <a:buChar char="•"/>
            </a:pPr>
            <a:r>
              <a:rPr lang="en-US" sz="1800" dirty="0">
                <a:solidFill>
                  <a:srgbClr val="0B5D6C"/>
                </a:solidFill>
              </a:rPr>
              <a:t>Convert all the sentences into words, i.e., tokenize all the sentences into words.</a:t>
            </a:r>
          </a:p>
          <a:p>
            <a:pPr marL="285750" indent="-285750">
              <a:buFont typeface="Arial" panose="020B0604020202020204" pitchFamily="34" charset="0"/>
              <a:buChar char="•"/>
            </a:pPr>
            <a:r>
              <a:rPr lang="en-US" sz="1800" dirty="0">
                <a:solidFill>
                  <a:srgbClr val="0B5D6C"/>
                </a:solidFill>
              </a:rPr>
              <a:t>Define every sentence in the form of a one-hot-encoded vector.</a:t>
            </a:r>
          </a:p>
          <a:p>
            <a:pPr marL="285750" indent="-285750">
              <a:buFont typeface="Arial" panose="020B0604020202020204" pitchFamily="34" charset="0"/>
              <a:buChar char="•"/>
            </a:pPr>
            <a:r>
              <a:rPr lang="en-US" sz="1800" dirty="0">
                <a:solidFill>
                  <a:srgbClr val="0B5D6C"/>
                </a:solidFill>
              </a:rPr>
              <a:t>Use pre-padding or post-padding to make the length of every one-hot-encoded vector the same.</a:t>
            </a:r>
          </a:p>
          <a:p>
            <a:pPr marL="285750" indent="-285750">
              <a:buFont typeface="Arial" panose="020B0604020202020204" pitchFamily="34" charset="0"/>
              <a:buChar char="•"/>
            </a:pPr>
            <a:r>
              <a:rPr lang="en-US" sz="1800" dirty="0">
                <a:solidFill>
                  <a:srgbClr val="0B5D6C"/>
                </a:solidFill>
              </a:rPr>
              <a:t>Serve these padded vectors as input for embedded layers.</a:t>
            </a:r>
          </a:p>
          <a:p>
            <a:pPr marL="285750" indent="-285750">
              <a:buFont typeface="Arial" panose="020B0604020202020204" pitchFamily="34" charset="0"/>
              <a:buChar char="•"/>
            </a:pPr>
            <a:r>
              <a:rPr lang="en-US" sz="1800" dirty="0">
                <a:solidFill>
                  <a:srgbClr val="0B5D6C"/>
                </a:solidFill>
              </a:rPr>
              <a:t>To predict the label, flatten it and apply a dense layer.</a:t>
            </a:r>
          </a:p>
        </p:txBody>
      </p:sp>
    </p:spTree>
    <p:extLst>
      <p:ext uri="{BB962C8B-B14F-4D97-AF65-F5344CB8AC3E}">
        <p14:creationId xmlns:p14="http://schemas.microsoft.com/office/powerpoint/2010/main" val="35757691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21B4E9-81E9-3AA7-21F9-B4F6CD6FA160}"/>
              </a:ext>
            </a:extLst>
          </p:cNvPr>
          <p:cNvSpPr>
            <a:spLocks noGrp="1"/>
          </p:cNvSpPr>
          <p:nvPr>
            <p:ph type="title"/>
          </p:nvPr>
        </p:nvSpPr>
        <p:spPr/>
        <p:txBody>
          <a:bodyPr/>
          <a:lstStyle/>
          <a:p>
            <a:r>
              <a:rPr lang="en-US" dirty="0"/>
              <a:t>Common Problems </a:t>
            </a:r>
          </a:p>
        </p:txBody>
      </p:sp>
      <p:sp>
        <p:nvSpPr>
          <p:cNvPr id="2" name="Text Placeholder 1">
            <a:extLst>
              <a:ext uri="{FF2B5EF4-FFF2-40B4-BE49-F238E27FC236}">
                <a16:creationId xmlns:a16="http://schemas.microsoft.com/office/drawing/2014/main" id="{BAA70C9D-E8DA-6A14-4326-66BDD69B7BB4}"/>
              </a:ext>
            </a:extLst>
          </p:cNvPr>
          <p:cNvSpPr>
            <a:spLocks noGrp="1"/>
          </p:cNvSpPr>
          <p:nvPr>
            <p:ph type="body" sz="quarter" idx="13"/>
          </p:nvPr>
        </p:nvSpPr>
        <p:spPr>
          <a:xfrm>
            <a:off x="547759" y="333133"/>
            <a:ext cx="7918776" cy="286554"/>
          </a:xfrm>
        </p:spPr>
        <p:txBody>
          <a:bodyPr/>
          <a:lstStyle/>
          <a:p>
            <a:r>
              <a:rPr lang="en-US" dirty="0"/>
              <a:t>Deep neural network</a:t>
            </a:r>
          </a:p>
        </p:txBody>
      </p:sp>
      <p:sp>
        <p:nvSpPr>
          <p:cNvPr id="3" name="Content Placeholder 2">
            <a:extLst>
              <a:ext uri="{FF2B5EF4-FFF2-40B4-BE49-F238E27FC236}">
                <a16:creationId xmlns:a16="http://schemas.microsoft.com/office/drawing/2014/main" id="{BBF945EF-8D49-073A-17CF-9752B3DFB8C2}"/>
              </a:ext>
            </a:extLst>
          </p:cNvPr>
          <p:cNvSpPr txBox="1">
            <a:spLocks/>
          </p:cNvSpPr>
          <p:nvPr/>
        </p:nvSpPr>
        <p:spPr>
          <a:xfrm>
            <a:off x="547759" y="1588492"/>
            <a:ext cx="7094735" cy="919434"/>
          </a:xfrm>
          <a:prstGeom prst="rect">
            <a:avLst/>
          </a:prstGeom>
        </p:spPr>
        <p:txBody>
          <a:bodyPr vert="horz" lIns="91440" tIns="45720" rIns="91440" bIns="45720" rtlCol="0">
            <a:noAutofit/>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t>Deep Neural Networks is </a:t>
            </a:r>
            <a:r>
              <a:rPr lang="en-US" b="1" dirty="0">
                <a:solidFill>
                  <a:srgbClr val="FF6B4D"/>
                </a:solidFill>
              </a:rPr>
              <a:t>Vanishing</a:t>
            </a:r>
            <a:r>
              <a:rPr lang="en-US" dirty="0"/>
              <a:t> and </a:t>
            </a:r>
            <a:r>
              <a:rPr lang="en-US" b="1" dirty="0">
                <a:solidFill>
                  <a:srgbClr val="FF6B4D"/>
                </a:solidFill>
              </a:rPr>
              <a:t>Exploding</a:t>
            </a:r>
            <a:r>
              <a:rPr lang="en-US" dirty="0"/>
              <a:t> </a:t>
            </a:r>
            <a:r>
              <a:rPr lang="en-US" b="1" dirty="0">
                <a:solidFill>
                  <a:srgbClr val="FF6B4D"/>
                </a:solidFill>
              </a:rPr>
              <a:t>gradient descent</a:t>
            </a:r>
            <a:r>
              <a:rPr lang="en-US" dirty="0"/>
              <a:t>. To solve these issues, one solution could be to initialize the parameters carefully. </a:t>
            </a:r>
          </a:p>
        </p:txBody>
      </p:sp>
    </p:spTree>
    <p:extLst>
      <p:ext uri="{BB962C8B-B14F-4D97-AF65-F5344CB8AC3E}">
        <p14:creationId xmlns:p14="http://schemas.microsoft.com/office/powerpoint/2010/main" val="3143934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7F09CD-44BD-77CA-5DE4-26DDE3524280}"/>
              </a:ext>
            </a:extLst>
          </p:cNvPr>
          <p:cNvSpPr>
            <a:spLocks noGrp="1"/>
          </p:cNvSpPr>
          <p:nvPr>
            <p:ph type="body" sz="quarter" idx="13"/>
          </p:nvPr>
        </p:nvSpPr>
        <p:spPr/>
        <p:txBody>
          <a:bodyPr/>
          <a:lstStyle/>
          <a:p>
            <a:endParaRPr lang="en-US" dirty="0"/>
          </a:p>
          <a:p>
            <a:r>
              <a:rPr lang="en-US" dirty="0"/>
              <a:t>Model building </a:t>
            </a:r>
          </a:p>
        </p:txBody>
      </p:sp>
      <p:sp>
        <p:nvSpPr>
          <p:cNvPr id="3" name="Content Placeholder 2">
            <a:extLst>
              <a:ext uri="{FF2B5EF4-FFF2-40B4-BE49-F238E27FC236}">
                <a16:creationId xmlns:a16="http://schemas.microsoft.com/office/drawing/2014/main" id="{FB575748-1F69-06F3-A762-9C3F4A0DD5C7}"/>
              </a:ext>
            </a:extLst>
          </p:cNvPr>
          <p:cNvSpPr>
            <a:spLocks noGrp="1"/>
          </p:cNvSpPr>
          <p:nvPr>
            <p:ph sz="quarter" idx="15"/>
          </p:nvPr>
        </p:nvSpPr>
        <p:spPr>
          <a:xfrm>
            <a:off x="547759" y="1392725"/>
            <a:ext cx="7918776" cy="3920253"/>
          </a:xfrm>
        </p:spPr>
        <p:txBody>
          <a:bodyPr/>
          <a:lstStyle/>
          <a:p>
            <a:pPr marL="0" indent="0">
              <a:buNone/>
            </a:pPr>
            <a:r>
              <a:rPr lang="en-US" dirty="0"/>
              <a:t>Cost function:</a:t>
            </a:r>
          </a:p>
          <a:p>
            <a:pPr marL="0" indent="0">
              <a:buNone/>
            </a:pPr>
            <a:r>
              <a:rPr lang="en-US" dirty="0"/>
              <a:t>A way to make the neural network or the computer to choose a single output placing the others at 0 the output is small when it guesses the image correctly, but it is large when it doesn’t know what it is doing then we take the average cost of all the training data this average cost is the measure of how lousy the network is</a:t>
            </a:r>
          </a:p>
          <a:p>
            <a:pPr marL="0" indent="0">
              <a:buNone/>
            </a:pPr>
            <a:r>
              <a:rPr lang="en-US" dirty="0"/>
              <a:t>After that we want to tell this computer how to change these biases, so it gets better, there is multiple ways using calculus however, it doesn’t work on highly complicated function </a:t>
            </a:r>
          </a:p>
          <a:p>
            <a:pPr marL="0" indent="0">
              <a:buNone/>
            </a:pPr>
            <a:r>
              <a:rPr lang="en-US" dirty="0"/>
              <a:t>So, we use gradient decent </a:t>
            </a:r>
          </a:p>
          <a:p>
            <a:pPr marL="0" indent="0">
              <a:buNone/>
            </a:pPr>
            <a:r>
              <a:rPr lang="en-US" dirty="0"/>
              <a:t>To reach a local minima = Doable </a:t>
            </a:r>
          </a:p>
          <a:p>
            <a:pPr marL="0" indent="0">
              <a:buNone/>
            </a:pPr>
            <a:r>
              <a:rPr lang="en-US" dirty="0"/>
              <a:t>To reach a global minima = extremely hard</a:t>
            </a:r>
          </a:p>
          <a:p>
            <a:pPr marL="0" indent="0">
              <a:buNone/>
            </a:pPr>
            <a:endParaRPr lang="en-US" dirty="0"/>
          </a:p>
        </p:txBody>
      </p:sp>
      <p:sp>
        <p:nvSpPr>
          <p:cNvPr id="4" name="Title 3">
            <a:extLst>
              <a:ext uri="{FF2B5EF4-FFF2-40B4-BE49-F238E27FC236}">
                <a16:creationId xmlns:a16="http://schemas.microsoft.com/office/drawing/2014/main" id="{1DCBD81F-C2AE-0D20-96EB-2C6F00735707}"/>
              </a:ext>
            </a:extLst>
          </p:cNvPr>
          <p:cNvSpPr>
            <a:spLocks noGrp="1"/>
          </p:cNvSpPr>
          <p:nvPr>
            <p:ph type="title"/>
          </p:nvPr>
        </p:nvSpPr>
        <p:spPr/>
        <p:txBody>
          <a:bodyPr/>
          <a:lstStyle/>
          <a:p>
            <a:r>
              <a:rPr lang="en-US" dirty="0"/>
              <a:t>Backpropagation </a:t>
            </a:r>
          </a:p>
        </p:txBody>
      </p:sp>
    </p:spTree>
    <p:extLst>
      <p:ext uri="{BB962C8B-B14F-4D97-AF65-F5344CB8AC3E}">
        <p14:creationId xmlns:p14="http://schemas.microsoft.com/office/powerpoint/2010/main" val="3014383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21B4E9-81E9-3AA7-21F9-B4F6CD6FA160}"/>
              </a:ext>
            </a:extLst>
          </p:cNvPr>
          <p:cNvSpPr>
            <a:spLocks noGrp="1"/>
          </p:cNvSpPr>
          <p:nvPr>
            <p:ph type="title"/>
          </p:nvPr>
        </p:nvSpPr>
        <p:spPr/>
        <p:txBody>
          <a:bodyPr/>
          <a:lstStyle/>
          <a:p>
            <a:r>
              <a:rPr lang="en-US" dirty="0"/>
              <a:t>Deep Neural Network </a:t>
            </a:r>
          </a:p>
        </p:txBody>
      </p:sp>
      <p:pic>
        <p:nvPicPr>
          <p:cNvPr id="6" name="Picture 4" descr="What are Neural Networks? | IBM">
            <a:extLst>
              <a:ext uri="{FF2B5EF4-FFF2-40B4-BE49-F238E27FC236}">
                <a16:creationId xmlns:a16="http://schemas.microsoft.com/office/drawing/2014/main" id="{D8928FE2-7224-4E42-D9B5-57BED952F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34"/>
          <a:stretch/>
        </p:blipFill>
        <p:spPr bwMode="auto">
          <a:xfrm>
            <a:off x="2083823" y="1369165"/>
            <a:ext cx="4976354" cy="3227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4566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1FB9F9-8712-DF37-318C-E3971676FEDB}"/>
              </a:ext>
            </a:extLst>
          </p:cNvPr>
          <p:cNvSpPr>
            <a:spLocks noGrp="1"/>
          </p:cNvSpPr>
          <p:nvPr>
            <p:ph type="body" sz="quarter" idx="13"/>
          </p:nvPr>
        </p:nvSpPr>
        <p:spPr/>
        <p:txBody>
          <a:bodyPr/>
          <a:lstStyle/>
          <a:p>
            <a:endParaRPr lang="en-US"/>
          </a:p>
        </p:txBody>
      </p:sp>
      <p:sp>
        <p:nvSpPr>
          <p:cNvPr id="4" name="Title 3">
            <a:extLst>
              <a:ext uri="{FF2B5EF4-FFF2-40B4-BE49-F238E27FC236}">
                <a16:creationId xmlns:a16="http://schemas.microsoft.com/office/drawing/2014/main" id="{D171A844-AB61-9664-03C3-1372C4F50068}"/>
              </a:ext>
            </a:extLst>
          </p:cNvPr>
          <p:cNvSpPr>
            <a:spLocks noGrp="1"/>
          </p:cNvSpPr>
          <p:nvPr>
            <p:ph type="title"/>
          </p:nvPr>
        </p:nvSpPr>
        <p:spPr/>
        <p:txBody>
          <a:bodyPr/>
          <a:lstStyle/>
          <a:p>
            <a:endParaRPr lang="en-US"/>
          </a:p>
        </p:txBody>
      </p:sp>
      <p:pic>
        <p:nvPicPr>
          <p:cNvPr id="11266" name="Picture 2">
            <a:extLst>
              <a:ext uri="{FF2B5EF4-FFF2-40B4-BE49-F238E27FC236}">
                <a16:creationId xmlns:a16="http://schemas.microsoft.com/office/drawing/2014/main" id="{57E838D8-601C-8AC2-6E7D-8CA102702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1843088"/>
            <a:ext cx="4895850" cy="145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770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7F09CD-44BD-77CA-5DE4-26DDE3524280}"/>
              </a:ext>
            </a:extLst>
          </p:cNvPr>
          <p:cNvSpPr>
            <a:spLocks noGrp="1"/>
          </p:cNvSpPr>
          <p:nvPr>
            <p:ph type="body" sz="quarter" idx="13"/>
          </p:nvPr>
        </p:nvSpPr>
        <p:spPr/>
        <p:txBody>
          <a:bodyPr/>
          <a:lstStyle/>
          <a:p>
            <a:endParaRPr lang="en-US" dirty="0"/>
          </a:p>
          <a:p>
            <a:r>
              <a:rPr lang="en-US" dirty="0"/>
              <a:t>Model building </a:t>
            </a:r>
          </a:p>
        </p:txBody>
      </p:sp>
      <p:sp>
        <p:nvSpPr>
          <p:cNvPr id="3" name="Content Placeholder 2">
            <a:extLst>
              <a:ext uri="{FF2B5EF4-FFF2-40B4-BE49-F238E27FC236}">
                <a16:creationId xmlns:a16="http://schemas.microsoft.com/office/drawing/2014/main" id="{FB575748-1F69-06F3-A762-9C3F4A0DD5C7}"/>
              </a:ext>
            </a:extLst>
          </p:cNvPr>
          <p:cNvSpPr>
            <a:spLocks noGrp="1"/>
          </p:cNvSpPr>
          <p:nvPr>
            <p:ph sz="quarter" idx="15"/>
          </p:nvPr>
        </p:nvSpPr>
        <p:spPr>
          <a:xfrm>
            <a:off x="547759" y="1392725"/>
            <a:ext cx="7918776" cy="3920253"/>
          </a:xfrm>
        </p:spPr>
        <p:txBody>
          <a:bodyPr/>
          <a:lstStyle/>
          <a:p>
            <a:pPr marL="0" indent="0">
              <a:buNone/>
            </a:pPr>
            <a:r>
              <a:rPr lang="en-US" dirty="0"/>
              <a:t>Cost of a single training example:</a:t>
            </a:r>
          </a:p>
          <a:p>
            <a:pPr marL="0" indent="0">
              <a:buNone/>
            </a:pPr>
            <a:endParaRPr lang="en-US" dirty="0"/>
          </a:p>
          <a:p>
            <a:pPr marL="0" indent="0">
              <a:buNone/>
            </a:pPr>
            <a:r>
              <a:rPr lang="en-US" dirty="0"/>
              <a:t>You take the output that the network gives, with the output that you wanted it to give and you just add up the square differences between each component. Doing that for all of the tens of thousands of training examples, and averaging the results this give you the total cost of the network (Real - expected)^2+(Real1 – expected1)^2+ ….</a:t>
            </a:r>
          </a:p>
          <a:p>
            <a:pPr marL="0" indent="0">
              <a:buNone/>
            </a:pPr>
            <a:endParaRPr lang="en-US" dirty="0"/>
          </a:p>
          <a:p>
            <a:pPr marL="0" indent="0">
              <a:buNone/>
            </a:pPr>
            <a:r>
              <a:rPr lang="en-US" dirty="0"/>
              <a:t>We are looking for the negative gradient of this cost function, which tells you how you need to change all the weights and biases, all of these connections, to most efficiently decrease the cost.</a:t>
            </a:r>
          </a:p>
        </p:txBody>
      </p:sp>
      <p:sp>
        <p:nvSpPr>
          <p:cNvPr id="4" name="Title 3">
            <a:extLst>
              <a:ext uri="{FF2B5EF4-FFF2-40B4-BE49-F238E27FC236}">
                <a16:creationId xmlns:a16="http://schemas.microsoft.com/office/drawing/2014/main" id="{1DCBD81F-C2AE-0D20-96EB-2C6F00735707}"/>
              </a:ext>
            </a:extLst>
          </p:cNvPr>
          <p:cNvSpPr>
            <a:spLocks noGrp="1"/>
          </p:cNvSpPr>
          <p:nvPr>
            <p:ph type="title"/>
          </p:nvPr>
        </p:nvSpPr>
        <p:spPr/>
        <p:txBody>
          <a:bodyPr/>
          <a:lstStyle/>
          <a:p>
            <a:r>
              <a:rPr lang="en-US" dirty="0"/>
              <a:t>Backpropagation </a:t>
            </a:r>
          </a:p>
        </p:txBody>
      </p:sp>
    </p:spTree>
    <p:extLst>
      <p:ext uri="{BB962C8B-B14F-4D97-AF65-F5344CB8AC3E}">
        <p14:creationId xmlns:p14="http://schemas.microsoft.com/office/powerpoint/2010/main" val="36407882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7F09CD-44BD-77CA-5DE4-26DDE3524280}"/>
              </a:ext>
            </a:extLst>
          </p:cNvPr>
          <p:cNvSpPr>
            <a:spLocks noGrp="1"/>
          </p:cNvSpPr>
          <p:nvPr>
            <p:ph type="body" sz="quarter" idx="13"/>
          </p:nvPr>
        </p:nvSpPr>
        <p:spPr/>
        <p:txBody>
          <a:bodyPr/>
          <a:lstStyle/>
          <a:p>
            <a:endParaRPr lang="en-US" dirty="0"/>
          </a:p>
          <a:p>
            <a:r>
              <a:rPr lang="en-US" dirty="0"/>
              <a:t>Model building </a:t>
            </a:r>
          </a:p>
        </p:txBody>
      </p:sp>
      <p:sp>
        <p:nvSpPr>
          <p:cNvPr id="3" name="Content Placeholder 2">
            <a:extLst>
              <a:ext uri="{FF2B5EF4-FFF2-40B4-BE49-F238E27FC236}">
                <a16:creationId xmlns:a16="http://schemas.microsoft.com/office/drawing/2014/main" id="{FB575748-1F69-06F3-A762-9C3F4A0DD5C7}"/>
              </a:ext>
            </a:extLst>
          </p:cNvPr>
          <p:cNvSpPr>
            <a:spLocks noGrp="1"/>
          </p:cNvSpPr>
          <p:nvPr>
            <p:ph sz="quarter" idx="15"/>
          </p:nvPr>
        </p:nvSpPr>
        <p:spPr>
          <a:xfrm>
            <a:off x="547759" y="1392725"/>
            <a:ext cx="7918776" cy="3920253"/>
          </a:xfrm>
        </p:spPr>
        <p:txBody>
          <a:bodyPr/>
          <a:lstStyle/>
          <a:p>
            <a:pPr marL="0" indent="0">
              <a:buNone/>
            </a:pPr>
            <a:r>
              <a:rPr lang="en-US" dirty="0"/>
              <a:t>In our specially designed weight function changing the weight and biases to decrease it meaning making the output of the network on each peace of the training data look less like a random array of 10 values and more like an actual decision that we want to make </a:t>
            </a:r>
          </a:p>
          <a:p>
            <a:pPr marL="0" indent="0">
              <a:buNone/>
            </a:pPr>
            <a:r>
              <a:rPr lang="en-US" dirty="0"/>
              <a:t>The cost function involves average over all the training data so if you minimize it </a:t>
            </a:r>
            <a:r>
              <a:rPr lang="en-US" dirty="0" err="1"/>
              <a:t>it</a:t>
            </a:r>
            <a:r>
              <a:rPr lang="en-US" dirty="0"/>
              <a:t> means it is better performance on all of these samples </a:t>
            </a:r>
          </a:p>
          <a:p>
            <a:pPr marL="0" indent="0">
              <a:buNone/>
            </a:pPr>
            <a:r>
              <a:rPr lang="en-US" dirty="0"/>
              <a:t>The algorithm for computing this gradient efficiently which is effectively the heart of how a neural network learns is called backpropagation   </a:t>
            </a:r>
          </a:p>
          <a:p>
            <a:pPr marL="0" indent="0">
              <a:buNone/>
            </a:pPr>
            <a:r>
              <a:rPr lang="en-US" dirty="0"/>
              <a:t>The process of repeatedly nudging an input of a function by some multiple of the negative gradient is called gradient decent, it is a way to converge towards some local minimum of a cost function </a:t>
            </a:r>
          </a:p>
        </p:txBody>
      </p:sp>
      <p:sp>
        <p:nvSpPr>
          <p:cNvPr id="4" name="Title 3">
            <a:extLst>
              <a:ext uri="{FF2B5EF4-FFF2-40B4-BE49-F238E27FC236}">
                <a16:creationId xmlns:a16="http://schemas.microsoft.com/office/drawing/2014/main" id="{1DCBD81F-C2AE-0D20-96EB-2C6F00735707}"/>
              </a:ext>
            </a:extLst>
          </p:cNvPr>
          <p:cNvSpPr>
            <a:spLocks noGrp="1"/>
          </p:cNvSpPr>
          <p:nvPr>
            <p:ph type="title"/>
          </p:nvPr>
        </p:nvSpPr>
        <p:spPr/>
        <p:txBody>
          <a:bodyPr/>
          <a:lstStyle/>
          <a:p>
            <a:r>
              <a:rPr lang="en-US" dirty="0"/>
              <a:t>Backpropagation </a:t>
            </a:r>
          </a:p>
        </p:txBody>
      </p:sp>
    </p:spTree>
    <p:extLst>
      <p:ext uri="{BB962C8B-B14F-4D97-AF65-F5344CB8AC3E}">
        <p14:creationId xmlns:p14="http://schemas.microsoft.com/office/powerpoint/2010/main" val="39933198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34B410-569C-7CD0-8CE1-1526A8DEE749}"/>
              </a:ext>
            </a:extLst>
          </p:cNvPr>
          <p:cNvSpPr>
            <a:spLocks noGrp="1"/>
          </p:cNvSpPr>
          <p:nvPr>
            <p:ph type="title"/>
          </p:nvPr>
        </p:nvSpPr>
        <p:spPr>
          <a:xfrm>
            <a:off x="547759" y="610589"/>
            <a:ext cx="1845148" cy="476147"/>
          </a:xfrm>
        </p:spPr>
        <p:txBody>
          <a:bodyPr/>
          <a:lstStyle/>
          <a:p>
            <a:r>
              <a:rPr lang="en-US" dirty="0"/>
              <a:t>Sequential  </a:t>
            </a:r>
          </a:p>
        </p:txBody>
      </p:sp>
      <p:sp>
        <p:nvSpPr>
          <p:cNvPr id="2" name="Text Placeholder 1">
            <a:extLst>
              <a:ext uri="{FF2B5EF4-FFF2-40B4-BE49-F238E27FC236}">
                <a16:creationId xmlns:a16="http://schemas.microsoft.com/office/drawing/2014/main" id="{BBA0EF11-679E-B096-E243-8A6D4AEDCD86}"/>
              </a:ext>
            </a:extLst>
          </p:cNvPr>
          <p:cNvSpPr>
            <a:spLocks noGrp="1"/>
          </p:cNvSpPr>
          <p:nvPr>
            <p:ph type="body" sz="quarter" idx="13"/>
          </p:nvPr>
        </p:nvSpPr>
        <p:spPr>
          <a:xfrm>
            <a:off x="547759" y="324035"/>
            <a:ext cx="1221901" cy="286554"/>
          </a:xfrm>
        </p:spPr>
        <p:txBody>
          <a:bodyPr/>
          <a:lstStyle/>
          <a:p>
            <a:endParaRPr lang="en-US" dirty="0"/>
          </a:p>
          <a:p>
            <a:r>
              <a:rPr lang="en-US" dirty="0"/>
              <a:t>Model building </a:t>
            </a:r>
          </a:p>
        </p:txBody>
      </p:sp>
      <p:sp>
        <p:nvSpPr>
          <p:cNvPr id="5" name="TextBox 4">
            <a:extLst>
              <a:ext uri="{FF2B5EF4-FFF2-40B4-BE49-F238E27FC236}">
                <a16:creationId xmlns:a16="http://schemas.microsoft.com/office/drawing/2014/main" id="{FD38A045-D48F-7C91-D4FC-6EB808C220B2}"/>
              </a:ext>
            </a:extLst>
          </p:cNvPr>
          <p:cNvSpPr txBox="1"/>
          <p:nvPr/>
        </p:nvSpPr>
        <p:spPr>
          <a:xfrm>
            <a:off x="547759" y="1357658"/>
            <a:ext cx="6635514" cy="2554545"/>
          </a:xfrm>
          <a:prstGeom prst="rect">
            <a:avLst/>
          </a:prstGeom>
          <a:noFill/>
        </p:spPr>
        <p:txBody>
          <a:bodyPr wrap="square">
            <a:spAutoFit/>
          </a:bodyPr>
          <a:lstStyle/>
          <a:p>
            <a:r>
              <a:rPr lang="en-US" sz="1600" dirty="0">
                <a:solidFill>
                  <a:srgbClr val="FF6A4C"/>
                </a:solidFill>
              </a:rPr>
              <a:t>What is a sequential model?</a:t>
            </a:r>
          </a:p>
          <a:p>
            <a:endParaRPr lang="en-US" sz="1600" dirty="0">
              <a:solidFill>
                <a:srgbClr val="FF6A4C"/>
              </a:solidFill>
            </a:endParaRPr>
          </a:p>
          <a:p>
            <a:r>
              <a:rPr lang="en-US" sz="1600" dirty="0">
                <a:solidFill>
                  <a:srgbClr val="0B5D6C"/>
                </a:solidFill>
              </a:rPr>
              <a:t>In sequential models, the input, hidden and output layers are stacked in the model sequentially (hence the name). The information propagates from the input to the output through hidden layers. The feedback happens only at the output layer through the backpropagation and there is no feedback between intermediate hidden layers. Sequential models are also called Feed-Forward Neural Networks (FFNN) models.</a:t>
            </a:r>
          </a:p>
          <a:p>
            <a:endParaRPr lang="en-US" sz="1600" dirty="0">
              <a:solidFill>
                <a:srgbClr val="0B5D6C"/>
              </a:solidFill>
            </a:endParaRPr>
          </a:p>
          <a:p>
            <a:r>
              <a:rPr lang="en-US" sz="1600" dirty="0">
                <a:solidFill>
                  <a:srgbClr val="0B5D6C"/>
                </a:solidFill>
              </a:rPr>
              <a:t>In Keras, the sequential models can be built using the Sequential() class.</a:t>
            </a:r>
          </a:p>
        </p:txBody>
      </p:sp>
    </p:spTree>
    <p:extLst>
      <p:ext uri="{BB962C8B-B14F-4D97-AF65-F5344CB8AC3E}">
        <p14:creationId xmlns:p14="http://schemas.microsoft.com/office/powerpoint/2010/main" val="1967233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7F09CD-44BD-77CA-5DE4-26DDE3524280}"/>
              </a:ext>
            </a:extLst>
          </p:cNvPr>
          <p:cNvSpPr>
            <a:spLocks noGrp="1"/>
          </p:cNvSpPr>
          <p:nvPr>
            <p:ph type="body" sz="quarter" idx="13"/>
          </p:nvPr>
        </p:nvSpPr>
        <p:spPr/>
        <p:txBody>
          <a:bodyPr/>
          <a:lstStyle/>
          <a:p>
            <a:endParaRPr lang="en-US" dirty="0"/>
          </a:p>
          <a:p>
            <a:r>
              <a:rPr lang="en-US" dirty="0"/>
              <a:t>Model building </a:t>
            </a:r>
          </a:p>
        </p:txBody>
      </p:sp>
      <p:sp>
        <p:nvSpPr>
          <p:cNvPr id="3" name="Content Placeholder 2">
            <a:extLst>
              <a:ext uri="{FF2B5EF4-FFF2-40B4-BE49-F238E27FC236}">
                <a16:creationId xmlns:a16="http://schemas.microsoft.com/office/drawing/2014/main" id="{FB575748-1F69-06F3-A762-9C3F4A0DD5C7}"/>
              </a:ext>
            </a:extLst>
          </p:cNvPr>
          <p:cNvSpPr>
            <a:spLocks noGrp="1"/>
          </p:cNvSpPr>
          <p:nvPr>
            <p:ph sz="quarter" idx="15"/>
          </p:nvPr>
        </p:nvSpPr>
        <p:spPr>
          <a:xfrm>
            <a:off x="547759" y="1392725"/>
            <a:ext cx="7918776" cy="3920253"/>
          </a:xfrm>
        </p:spPr>
        <p:txBody>
          <a:bodyPr/>
          <a:lstStyle/>
          <a:p>
            <a:pPr marL="0" indent="0">
              <a:buNone/>
            </a:pPr>
            <a:r>
              <a:rPr lang="en-US" dirty="0"/>
              <a:t>Backpropagation is an algorithm for computing that crazy complicated gradient. Because thinking of gradient vector as a direction in 13,000 dimensions is beyond our imagination. So we think about it as the magnitude of each components here is telling you how sensitive the cost function is to each weight and bias </a:t>
            </a:r>
          </a:p>
        </p:txBody>
      </p:sp>
      <p:sp>
        <p:nvSpPr>
          <p:cNvPr id="4" name="Title 3">
            <a:extLst>
              <a:ext uri="{FF2B5EF4-FFF2-40B4-BE49-F238E27FC236}">
                <a16:creationId xmlns:a16="http://schemas.microsoft.com/office/drawing/2014/main" id="{1DCBD81F-C2AE-0D20-96EB-2C6F00735707}"/>
              </a:ext>
            </a:extLst>
          </p:cNvPr>
          <p:cNvSpPr>
            <a:spLocks noGrp="1"/>
          </p:cNvSpPr>
          <p:nvPr>
            <p:ph type="title"/>
          </p:nvPr>
        </p:nvSpPr>
        <p:spPr/>
        <p:txBody>
          <a:bodyPr/>
          <a:lstStyle/>
          <a:p>
            <a:r>
              <a:rPr lang="en-US" dirty="0"/>
              <a:t>Backpropagation </a:t>
            </a:r>
          </a:p>
        </p:txBody>
      </p:sp>
    </p:spTree>
    <p:extLst>
      <p:ext uri="{BB962C8B-B14F-4D97-AF65-F5344CB8AC3E}">
        <p14:creationId xmlns:p14="http://schemas.microsoft.com/office/powerpoint/2010/main" val="29575482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7F09CD-44BD-77CA-5DE4-26DDE3524280}"/>
              </a:ext>
            </a:extLst>
          </p:cNvPr>
          <p:cNvSpPr>
            <a:spLocks noGrp="1"/>
          </p:cNvSpPr>
          <p:nvPr>
            <p:ph type="body" sz="quarter" idx="13"/>
          </p:nvPr>
        </p:nvSpPr>
        <p:spPr/>
        <p:txBody>
          <a:bodyPr/>
          <a:lstStyle/>
          <a:p>
            <a:endParaRPr lang="en-US" dirty="0"/>
          </a:p>
          <a:p>
            <a:r>
              <a:rPr lang="en-US" dirty="0"/>
              <a:t>Model building </a:t>
            </a:r>
          </a:p>
        </p:txBody>
      </p:sp>
      <p:sp>
        <p:nvSpPr>
          <p:cNvPr id="3" name="Content Placeholder 2">
            <a:extLst>
              <a:ext uri="{FF2B5EF4-FFF2-40B4-BE49-F238E27FC236}">
                <a16:creationId xmlns:a16="http://schemas.microsoft.com/office/drawing/2014/main" id="{FB575748-1F69-06F3-A762-9C3F4A0DD5C7}"/>
              </a:ext>
            </a:extLst>
          </p:cNvPr>
          <p:cNvSpPr>
            <a:spLocks noGrp="1"/>
          </p:cNvSpPr>
          <p:nvPr>
            <p:ph sz="quarter" idx="15"/>
          </p:nvPr>
        </p:nvSpPr>
        <p:spPr>
          <a:xfrm>
            <a:off x="547759" y="1392725"/>
            <a:ext cx="7918776" cy="3920253"/>
          </a:xfrm>
        </p:spPr>
        <p:txBody>
          <a:bodyPr/>
          <a:lstStyle/>
          <a:p>
            <a:pPr marL="0" indent="0">
              <a:buNone/>
            </a:pPr>
            <a:r>
              <a:rPr lang="en-US" dirty="0"/>
              <a:t>Back-propagation allows the data to flow from the output backward while updating the parameters (weights and biases)</a:t>
            </a:r>
          </a:p>
          <a:p>
            <a:pPr marL="0" indent="0">
              <a:buNone/>
            </a:pPr>
            <a:endParaRPr lang="en-US" dirty="0"/>
          </a:p>
          <a:p>
            <a:pPr marL="0" indent="0">
              <a:buNone/>
            </a:pPr>
            <a:r>
              <a:rPr lang="en-US" dirty="0"/>
              <a:t>Definition: Back-Propagation is a method for supervised learning used by NN to update parameters to make the networks’ predictions more accurate. The parameter optimization process is achieved using an optimization algorithm called gradient decent.</a:t>
            </a:r>
          </a:p>
        </p:txBody>
      </p:sp>
      <p:sp>
        <p:nvSpPr>
          <p:cNvPr id="4" name="Title 3">
            <a:extLst>
              <a:ext uri="{FF2B5EF4-FFF2-40B4-BE49-F238E27FC236}">
                <a16:creationId xmlns:a16="http://schemas.microsoft.com/office/drawing/2014/main" id="{1DCBD81F-C2AE-0D20-96EB-2C6F00735707}"/>
              </a:ext>
            </a:extLst>
          </p:cNvPr>
          <p:cNvSpPr>
            <a:spLocks noGrp="1"/>
          </p:cNvSpPr>
          <p:nvPr>
            <p:ph type="title"/>
          </p:nvPr>
        </p:nvSpPr>
        <p:spPr/>
        <p:txBody>
          <a:bodyPr/>
          <a:lstStyle/>
          <a:p>
            <a:r>
              <a:rPr lang="en-US" dirty="0"/>
              <a:t>Backpropagation </a:t>
            </a:r>
          </a:p>
        </p:txBody>
      </p:sp>
    </p:spTree>
    <p:extLst>
      <p:ext uri="{BB962C8B-B14F-4D97-AF65-F5344CB8AC3E}">
        <p14:creationId xmlns:p14="http://schemas.microsoft.com/office/powerpoint/2010/main" val="30003478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21B4E9-81E9-3AA7-21F9-B4F6CD6FA160}"/>
              </a:ext>
            </a:extLst>
          </p:cNvPr>
          <p:cNvSpPr>
            <a:spLocks noGrp="1"/>
          </p:cNvSpPr>
          <p:nvPr>
            <p:ph type="title"/>
          </p:nvPr>
        </p:nvSpPr>
        <p:spPr/>
        <p:txBody>
          <a:bodyPr/>
          <a:lstStyle/>
          <a:p>
            <a:r>
              <a:rPr lang="en-US" dirty="0"/>
              <a:t>Deep Neural Network </a:t>
            </a:r>
          </a:p>
        </p:txBody>
      </p:sp>
      <p:pic>
        <p:nvPicPr>
          <p:cNvPr id="1028" name="Picture 4">
            <a:extLst>
              <a:ext uri="{FF2B5EF4-FFF2-40B4-BE49-F238E27FC236}">
                <a16:creationId xmlns:a16="http://schemas.microsoft.com/office/drawing/2014/main" id="{42E8C6B2-4DCF-BC59-0ACB-99AF30B8A7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371" y="1227797"/>
            <a:ext cx="3099157" cy="3610669"/>
          </a:xfrm>
          <a:prstGeom prst="rect">
            <a:avLst/>
          </a:prstGeom>
          <a:noFill/>
          <a:ln w="19050">
            <a:solidFill>
              <a:srgbClr val="FF6A4C"/>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84736D0-7C65-4D48-C468-E85666521F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3009" y="1227797"/>
            <a:ext cx="4525594" cy="3610669"/>
          </a:xfrm>
          <a:prstGeom prst="rect">
            <a:avLst/>
          </a:prstGeom>
          <a:noFill/>
          <a:ln w="19050">
            <a:solidFill>
              <a:srgbClr val="FF6A4C"/>
            </a:solidFill>
          </a:ln>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275C28E4-D6F6-4F8D-A421-6F1578CC62B8}"/>
              </a:ext>
            </a:extLst>
          </p:cNvPr>
          <p:cNvSpPr txBox="1">
            <a:spLocks/>
          </p:cNvSpPr>
          <p:nvPr/>
        </p:nvSpPr>
        <p:spPr>
          <a:xfrm>
            <a:off x="3808996" y="2853194"/>
            <a:ext cx="405544" cy="359874"/>
          </a:xfrm>
          <a:prstGeom prst="rect">
            <a:avLst/>
          </a:prstGeom>
        </p:spPr>
        <p:txBody>
          <a:bodyPr vert="horz" lIns="91440" tIns="45720" rIns="91440" bIns="45720" rtlCol="0">
            <a:noAutofit/>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400" dirty="0">
                <a:sym typeface="Wingdings" panose="05000000000000000000" pitchFamily="2" charset="2"/>
              </a:rPr>
              <a:t> </a:t>
            </a:r>
            <a:r>
              <a:rPr lang="en-US" sz="2400" dirty="0">
                <a:solidFill>
                  <a:srgbClr val="FF6A4C"/>
                </a:solidFill>
                <a:sym typeface="Wingdings" panose="05000000000000000000" pitchFamily="2" charset="2"/>
              </a:rPr>
              <a:t> </a:t>
            </a:r>
            <a:endParaRPr lang="en-US" sz="2400" dirty="0">
              <a:solidFill>
                <a:srgbClr val="FF6A4C"/>
              </a:solidFill>
            </a:endParaRPr>
          </a:p>
        </p:txBody>
      </p:sp>
    </p:spTree>
    <p:extLst>
      <p:ext uri="{BB962C8B-B14F-4D97-AF65-F5344CB8AC3E}">
        <p14:creationId xmlns:p14="http://schemas.microsoft.com/office/powerpoint/2010/main" val="13750745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21B4E9-81E9-3AA7-21F9-B4F6CD6FA160}"/>
              </a:ext>
            </a:extLst>
          </p:cNvPr>
          <p:cNvSpPr>
            <a:spLocks noGrp="1"/>
          </p:cNvSpPr>
          <p:nvPr>
            <p:ph type="title"/>
          </p:nvPr>
        </p:nvSpPr>
        <p:spPr/>
        <p:txBody>
          <a:bodyPr/>
          <a:lstStyle/>
          <a:p>
            <a:r>
              <a:rPr lang="en-US" dirty="0"/>
              <a:t>Deep Neural Network </a:t>
            </a:r>
          </a:p>
        </p:txBody>
      </p:sp>
      <p:pic>
        <p:nvPicPr>
          <p:cNvPr id="4100" name="Picture 4">
            <a:extLst>
              <a:ext uri="{FF2B5EF4-FFF2-40B4-BE49-F238E27FC236}">
                <a16:creationId xmlns:a16="http://schemas.microsoft.com/office/drawing/2014/main" id="{798A32AD-71FA-72B9-6562-2B46243F91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6" t="3985" r="5005" b="1378"/>
          <a:stretch/>
        </p:blipFill>
        <p:spPr bwMode="auto">
          <a:xfrm>
            <a:off x="5060992" y="734013"/>
            <a:ext cx="3535250" cy="3780629"/>
          </a:xfrm>
          <a:prstGeom prst="rect">
            <a:avLst/>
          </a:prstGeom>
          <a:noFill/>
          <a:ln w="19050">
            <a:solidFill>
              <a:srgbClr val="FF6A4C"/>
            </a:solidFill>
          </a:ln>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C6870245-78E6-B4A7-41CF-ADB8D64263AE}"/>
              </a:ext>
            </a:extLst>
          </p:cNvPr>
          <p:cNvSpPr>
            <a:spLocks noGrp="1"/>
          </p:cNvSpPr>
          <p:nvPr>
            <p:ph sz="quarter" idx="15"/>
          </p:nvPr>
        </p:nvSpPr>
        <p:spPr>
          <a:xfrm>
            <a:off x="547759" y="1627921"/>
            <a:ext cx="3535251" cy="2709625"/>
          </a:xfrm>
        </p:spPr>
        <p:txBody>
          <a:bodyPr/>
          <a:lstStyle/>
          <a:p>
            <a:pPr marL="0" indent="0">
              <a:buNone/>
            </a:pPr>
            <a:r>
              <a:rPr lang="en-US" dirty="0"/>
              <a:t>neural network is, simply put, a series of matrix multiplications and activation functions. When we input a vector containing the input data, the data is multiplied with the sequence of weight matrices and subjected to activation functions till it reaches the output layer, which contains the predictions of the neural network corresponding to that input.</a:t>
            </a:r>
          </a:p>
          <a:p>
            <a:pPr marL="0" indent="0" algn="ctr">
              <a:buNone/>
            </a:pPr>
            <a:endParaRPr lang="en-US" dirty="0"/>
          </a:p>
          <a:p>
            <a:pPr marL="0" indent="0" algn="ctr">
              <a:buNone/>
            </a:pPr>
            <a:endParaRPr lang="en-US" dirty="0"/>
          </a:p>
        </p:txBody>
      </p:sp>
    </p:spTree>
    <p:extLst>
      <p:ext uri="{BB962C8B-B14F-4D97-AF65-F5344CB8AC3E}">
        <p14:creationId xmlns:p14="http://schemas.microsoft.com/office/powerpoint/2010/main" val="4453637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Take a Ride in NVIDIA's Self-Driving Car | NVIDIA Blog">
            <a:extLst>
              <a:ext uri="{FF2B5EF4-FFF2-40B4-BE49-F238E27FC236}">
                <a16:creationId xmlns:a16="http://schemas.microsoft.com/office/drawing/2014/main" id="{A7D87D9D-F8B6-AEBC-7C52-2075F8554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455" y="1514940"/>
            <a:ext cx="4439515" cy="2802812"/>
          </a:xfrm>
          <a:prstGeom prst="rect">
            <a:avLst/>
          </a:prstGeom>
          <a:noFill/>
          <a:ln w="57150">
            <a:solidFill>
              <a:srgbClr val="FF6B4D"/>
            </a:solidFill>
          </a:ln>
          <a:extLst>
            <a:ext uri="{909E8E84-426E-40DD-AFC4-6F175D3DCCD1}">
              <a14:hiddenFill xmlns:a14="http://schemas.microsoft.com/office/drawing/2010/main">
                <a:solidFill>
                  <a:srgbClr val="FFFFFF"/>
                </a:solidFill>
              </a14:hiddenFill>
            </a:ext>
          </a:extLst>
        </p:spPr>
      </p:pic>
      <p:sp>
        <p:nvSpPr>
          <p:cNvPr id="5" name="Title 6">
            <a:extLst>
              <a:ext uri="{FF2B5EF4-FFF2-40B4-BE49-F238E27FC236}">
                <a16:creationId xmlns:a16="http://schemas.microsoft.com/office/drawing/2014/main" id="{EB40D5CE-9606-98D9-0ABC-56D052C61D9B}"/>
              </a:ext>
            </a:extLst>
          </p:cNvPr>
          <p:cNvSpPr>
            <a:spLocks noGrp="1"/>
          </p:cNvSpPr>
          <p:nvPr>
            <p:ph type="title"/>
          </p:nvPr>
        </p:nvSpPr>
        <p:spPr>
          <a:xfrm>
            <a:off x="547759" y="628858"/>
            <a:ext cx="7918776" cy="476147"/>
          </a:xfrm>
        </p:spPr>
        <p:txBody>
          <a:bodyPr/>
          <a:lstStyle/>
          <a:p>
            <a:r>
              <a:rPr lang="en-US" sz="2500" dirty="0"/>
              <a:t>Machine Leaning vs. Deep Learning Example </a:t>
            </a:r>
          </a:p>
        </p:txBody>
      </p:sp>
    </p:spTree>
    <p:extLst>
      <p:ext uri="{BB962C8B-B14F-4D97-AF65-F5344CB8AC3E}">
        <p14:creationId xmlns:p14="http://schemas.microsoft.com/office/powerpoint/2010/main" val="13536241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338" name="Picture 2" descr="What the job of a neuron in an ANN really looks like. ">
            <a:extLst>
              <a:ext uri="{FF2B5EF4-FFF2-40B4-BE49-F238E27FC236}">
                <a16:creationId xmlns:a16="http://schemas.microsoft.com/office/drawing/2014/main" id="{99E44B01-BD0C-6C1B-1A53-A7CADF6E79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650" y="481013"/>
            <a:ext cx="48387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361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21B4E9-81E9-3AA7-21F9-B4F6CD6FA160}"/>
              </a:ext>
            </a:extLst>
          </p:cNvPr>
          <p:cNvSpPr>
            <a:spLocks noGrp="1"/>
          </p:cNvSpPr>
          <p:nvPr>
            <p:ph type="title"/>
          </p:nvPr>
        </p:nvSpPr>
        <p:spPr>
          <a:xfrm>
            <a:off x="547759" y="628858"/>
            <a:ext cx="3624478" cy="476147"/>
          </a:xfrm>
        </p:spPr>
        <p:txBody>
          <a:bodyPr/>
          <a:lstStyle/>
          <a:p>
            <a:r>
              <a:rPr lang="en-US" dirty="0"/>
              <a:t>Deep Neural Network </a:t>
            </a:r>
          </a:p>
        </p:txBody>
      </p:sp>
      <p:pic>
        <p:nvPicPr>
          <p:cNvPr id="1026" name="Picture 2">
            <a:extLst>
              <a:ext uri="{FF2B5EF4-FFF2-40B4-BE49-F238E27FC236}">
                <a16:creationId xmlns:a16="http://schemas.microsoft.com/office/drawing/2014/main" id="{CD22414B-F252-48AD-6BCB-F7EF8F1C8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759" y="1528134"/>
            <a:ext cx="3082536" cy="2747570"/>
          </a:xfrm>
          <a:prstGeom prst="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374B2103-4185-83FA-3AD8-9106E7B127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1268" y="588157"/>
            <a:ext cx="2662886" cy="3102392"/>
          </a:xfrm>
          <a:prstGeom prst="rect">
            <a:avLst/>
          </a:prstGeom>
          <a:noFill/>
          <a:ln w="19050">
            <a:solidFill>
              <a:srgbClr val="FF6A4C"/>
            </a:solidFill>
          </a:ln>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CDA7011A-FC05-F203-62B9-551C5EFA78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8662"/>
          <a:stretch/>
        </p:blipFill>
        <p:spPr bwMode="auto">
          <a:xfrm>
            <a:off x="5061268" y="3936267"/>
            <a:ext cx="2671070" cy="1094052"/>
          </a:xfrm>
          <a:prstGeom prst="rect">
            <a:avLst/>
          </a:prstGeom>
          <a:noFill/>
          <a:ln w="19050">
            <a:solidFill>
              <a:srgbClr val="FF6A4C"/>
            </a:solidFill>
          </a:ln>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EAD2A4DB-9D96-CFB7-6D6B-CCFBD1E3693D}"/>
              </a:ext>
            </a:extLst>
          </p:cNvPr>
          <p:cNvCxnSpPr>
            <a:stCxn id="1026" idx="3"/>
            <a:endCxn id="8" idx="1"/>
          </p:cNvCxnSpPr>
          <p:nvPr/>
        </p:nvCxnSpPr>
        <p:spPr>
          <a:xfrm flipV="1">
            <a:off x="3630295" y="2139353"/>
            <a:ext cx="1430973" cy="762566"/>
          </a:xfrm>
          <a:prstGeom prst="straightConnector1">
            <a:avLst/>
          </a:prstGeom>
          <a:ln w="19050">
            <a:solidFill>
              <a:srgbClr val="0B5D6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04ABE81-4B92-065A-399C-9542DA5FFE85}"/>
              </a:ext>
            </a:extLst>
          </p:cNvPr>
          <p:cNvCxnSpPr>
            <a:stCxn id="8" idx="2"/>
            <a:endCxn id="9" idx="0"/>
          </p:cNvCxnSpPr>
          <p:nvPr/>
        </p:nvCxnSpPr>
        <p:spPr>
          <a:xfrm>
            <a:off x="6392711" y="3690549"/>
            <a:ext cx="4092" cy="245718"/>
          </a:xfrm>
          <a:prstGeom prst="straightConnector1">
            <a:avLst/>
          </a:prstGeom>
          <a:ln w="19050">
            <a:solidFill>
              <a:srgbClr val="0B5D6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53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AF14DE-2032-EC56-8024-68F450FE7EE7}"/>
              </a:ext>
            </a:extLst>
          </p:cNvPr>
          <p:cNvSpPr>
            <a:spLocks noGrp="1"/>
          </p:cNvSpPr>
          <p:nvPr>
            <p:ph type="title"/>
          </p:nvPr>
        </p:nvSpPr>
        <p:spPr>
          <a:xfrm>
            <a:off x="547759" y="628858"/>
            <a:ext cx="8074528" cy="476147"/>
          </a:xfrm>
        </p:spPr>
        <p:txBody>
          <a:bodyPr/>
          <a:lstStyle/>
          <a:p>
            <a:r>
              <a:rPr lang="en-US" dirty="0"/>
              <a:t>The Structure of Recurrent Neural Networks (RRNs)</a:t>
            </a:r>
          </a:p>
        </p:txBody>
      </p:sp>
      <p:grpSp>
        <p:nvGrpSpPr>
          <p:cNvPr id="13" name="Group 12">
            <a:extLst>
              <a:ext uri="{FF2B5EF4-FFF2-40B4-BE49-F238E27FC236}">
                <a16:creationId xmlns:a16="http://schemas.microsoft.com/office/drawing/2014/main" id="{9F0C6DB5-5CDE-4EC4-D3F6-723DFD4E007B}"/>
              </a:ext>
            </a:extLst>
          </p:cNvPr>
          <p:cNvGrpSpPr/>
          <p:nvPr/>
        </p:nvGrpSpPr>
        <p:grpSpPr>
          <a:xfrm>
            <a:off x="920010" y="1437423"/>
            <a:ext cx="3178660" cy="3032918"/>
            <a:chOff x="920010" y="1437423"/>
            <a:chExt cx="3178660" cy="3032918"/>
          </a:xfrm>
        </p:grpSpPr>
        <p:pic>
          <p:nvPicPr>
            <p:cNvPr id="5" name="Picture 4">
              <a:extLst>
                <a:ext uri="{FF2B5EF4-FFF2-40B4-BE49-F238E27FC236}">
                  <a16:creationId xmlns:a16="http://schemas.microsoft.com/office/drawing/2014/main" id="{D66E1B65-DBAF-A6CD-1ECE-B33F0F9F6C6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920010" y="1891086"/>
              <a:ext cx="3178660" cy="2579255"/>
            </a:xfrm>
            <a:prstGeom prst="rect">
              <a:avLst/>
            </a:prstGeom>
            <a:noFill/>
            <a:ln w="38100">
              <a:solidFill>
                <a:srgbClr val="094E5D"/>
              </a:solidFill>
            </a:ln>
          </p:spPr>
        </p:pic>
        <p:sp>
          <p:nvSpPr>
            <p:cNvPr id="9" name="TextBox 8">
              <a:extLst>
                <a:ext uri="{FF2B5EF4-FFF2-40B4-BE49-F238E27FC236}">
                  <a16:creationId xmlns:a16="http://schemas.microsoft.com/office/drawing/2014/main" id="{5BA18A18-9B3E-9D5B-2E4A-8B86015D53C3}"/>
                </a:ext>
              </a:extLst>
            </p:cNvPr>
            <p:cNvSpPr txBox="1"/>
            <p:nvPr/>
          </p:nvSpPr>
          <p:spPr>
            <a:xfrm>
              <a:off x="1105784" y="1437423"/>
              <a:ext cx="2807111" cy="338554"/>
            </a:xfrm>
            <a:prstGeom prst="rect">
              <a:avLst/>
            </a:prstGeom>
            <a:noFill/>
          </p:spPr>
          <p:txBody>
            <a:bodyPr wrap="square" rtlCol="0">
              <a:spAutoFit/>
            </a:bodyPr>
            <a:lstStyle/>
            <a:p>
              <a:pPr algn="ctr"/>
              <a:r>
                <a:rPr lang="en-US" sz="1600" dirty="0">
                  <a:solidFill>
                    <a:srgbClr val="FF6A4C"/>
                  </a:solidFill>
                </a:rPr>
                <a:t>Feed Forward Neural Network </a:t>
              </a:r>
            </a:p>
          </p:txBody>
        </p:sp>
      </p:grpSp>
      <p:grpSp>
        <p:nvGrpSpPr>
          <p:cNvPr id="14" name="Group 13">
            <a:extLst>
              <a:ext uri="{FF2B5EF4-FFF2-40B4-BE49-F238E27FC236}">
                <a16:creationId xmlns:a16="http://schemas.microsoft.com/office/drawing/2014/main" id="{6E26B267-C9C9-4FBF-D5DE-F1877F4FA0AB}"/>
              </a:ext>
            </a:extLst>
          </p:cNvPr>
          <p:cNvGrpSpPr/>
          <p:nvPr/>
        </p:nvGrpSpPr>
        <p:grpSpPr>
          <a:xfrm>
            <a:off x="5129184" y="1437423"/>
            <a:ext cx="3029328" cy="3032917"/>
            <a:chOff x="5129184" y="1437423"/>
            <a:chExt cx="3029328" cy="3032917"/>
          </a:xfrm>
        </p:grpSpPr>
        <p:pic>
          <p:nvPicPr>
            <p:cNvPr id="6" name="Picture 5">
              <a:extLst>
                <a:ext uri="{FF2B5EF4-FFF2-40B4-BE49-F238E27FC236}">
                  <a16:creationId xmlns:a16="http://schemas.microsoft.com/office/drawing/2014/main" id="{24919C59-4B2E-F378-5D3C-47EE7C4F5AD8}"/>
                </a:ext>
              </a:extLst>
            </p:cNvPr>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5129184" y="1891085"/>
              <a:ext cx="3029328" cy="2579255"/>
            </a:xfrm>
            <a:prstGeom prst="rect">
              <a:avLst/>
            </a:prstGeom>
            <a:noFill/>
            <a:ln w="38100">
              <a:solidFill>
                <a:srgbClr val="094E5D"/>
              </a:solidFill>
            </a:ln>
          </p:spPr>
        </p:pic>
        <p:sp>
          <p:nvSpPr>
            <p:cNvPr id="12" name="TextBox 11">
              <a:extLst>
                <a:ext uri="{FF2B5EF4-FFF2-40B4-BE49-F238E27FC236}">
                  <a16:creationId xmlns:a16="http://schemas.microsoft.com/office/drawing/2014/main" id="{ABC19985-AA9F-B82E-8B08-20079BC48C3C}"/>
                </a:ext>
              </a:extLst>
            </p:cNvPr>
            <p:cNvSpPr txBox="1"/>
            <p:nvPr/>
          </p:nvSpPr>
          <p:spPr>
            <a:xfrm>
              <a:off x="5402374" y="1437423"/>
              <a:ext cx="2482947" cy="338554"/>
            </a:xfrm>
            <a:prstGeom prst="rect">
              <a:avLst/>
            </a:prstGeom>
            <a:noFill/>
          </p:spPr>
          <p:txBody>
            <a:bodyPr wrap="square" rtlCol="0">
              <a:spAutoFit/>
            </a:bodyPr>
            <a:lstStyle/>
            <a:p>
              <a:pPr algn="ctr"/>
              <a:r>
                <a:rPr lang="en-US" sz="1600" dirty="0">
                  <a:solidFill>
                    <a:srgbClr val="FF6A4C"/>
                  </a:solidFill>
                </a:rPr>
                <a:t>Recurrent Neural Network </a:t>
              </a:r>
            </a:p>
          </p:txBody>
        </p:sp>
      </p:grpSp>
    </p:spTree>
    <p:extLst>
      <p:ext uri="{BB962C8B-B14F-4D97-AF65-F5344CB8AC3E}">
        <p14:creationId xmlns:p14="http://schemas.microsoft.com/office/powerpoint/2010/main" val="424659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AF14DE-2032-EC56-8024-68F450FE7EE7}"/>
              </a:ext>
            </a:extLst>
          </p:cNvPr>
          <p:cNvSpPr>
            <a:spLocks noGrp="1"/>
          </p:cNvSpPr>
          <p:nvPr>
            <p:ph type="title"/>
          </p:nvPr>
        </p:nvSpPr>
        <p:spPr>
          <a:xfrm>
            <a:off x="547759" y="628858"/>
            <a:ext cx="8074528" cy="476147"/>
          </a:xfrm>
        </p:spPr>
        <p:txBody>
          <a:bodyPr/>
          <a:lstStyle/>
          <a:p>
            <a:r>
              <a:rPr lang="en-US" dirty="0"/>
              <a:t>The Structure of Recurrent Neural Networks (RRNs)</a:t>
            </a:r>
          </a:p>
        </p:txBody>
      </p:sp>
      <p:sp>
        <p:nvSpPr>
          <p:cNvPr id="9" name="TextBox 8">
            <a:extLst>
              <a:ext uri="{FF2B5EF4-FFF2-40B4-BE49-F238E27FC236}">
                <a16:creationId xmlns:a16="http://schemas.microsoft.com/office/drawing/2014/main" id="{5BA18A18-9B3E-9D5B-2E4A-8B86015D53C3}"/>
              </a:ext>
            </a:extLst>
          </p:cNvPr>
          <p:cNvSpPr txBox="1"/>
          <p:nvPr/>
        </p:nvSpPr>
        <p:spPr>
          <a:xfrm>
            <a:off x="3168443" y="1479258"/>
            <a:ext cx="2807111" cy="338554"/>
          </a:xfrm>
          <a:prstGeom prst="rect">
            <a:avLst/>
          </a:prstGeom>
          <a:noFill/>
        </p:spPr>
        <p:txBody>
          <a:bodyPr wrap="square" rtlCol="0">
            <a:spAutoFit/>
          </a:bodyPr>
          <a:lstStyle/>
          <a:p>
            <a:pPr algn="ctr"/>
            <a:r>
              <a:rPr lang="en-US" sz="1600" dirty="0">
                <a:solidFill>
                  <a:srgbClr val="FF6A4C"/>
                </a:solidFill>
              </a:rPr>
              <a:t>Timestep</a:t>
            </a:r>
          </a:p>
        </p:txBody>
      </p:sp>
      <p:pic>
        <p:nvPicPr>
          <p:cNvPr id="2" name="Picture 1">
            <a:extLst>
              <a:ext uri="{FF2B5EF4-FFF2-40B4-BE49-F238E27FC236}">
                <a16:creationId xmlns:a16="http://schemas.microsoft.com/office/drawing/2014/main" id="{A49AA345-E107-79A1-9EB6-79457848D4B4}"/>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802746" y="2044796"/>
            <a:ext cx="5538507" cy="2410569"/>
          </a:xfrm>
          <a:prstGeom prst="rect">
            <a:avLst/>
          </a:prstGeom>
          <a:noFill/>
          <a:ln w="38100">
            <a:solidFill>
              <a:srgbClr val="094E5D"/>
            </a:solidFill>
          </a:ln>
        </p:spPr>
      </p:pic>
    </p:spTree>
    <p:extLst>
      <p:ext uri="{BB962C8B-B14F-4D97-AF65-F5344CB8AC3E}">
        <p14:creationId xmlns:p14="http://schemas.microsoft.com/office/powerpoint/2010/main" val="6755433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Ptq8gjuT53IIKPoqtKpppw"/>
</p:tagLst>
</file>

<file path=ppt/theme/theme1.xml><?xml version="1.0" encoding="utf-8"?>
<a:theme xmlns:a="http://schemas.openxmlformats.org/drawingml/2006/main" name="Office Theme">
  <a:themeElements>
    <a:clrScheme name="Crayon">
      <a:dk1>
        <a:sysClr val="windowText" lastClr="000000"/>
      </a:dk1>
      <a:lt1>
        <a:sysClr val="window" lastClr="FFFFFF"/>
      </a:lt1>
      <a:dk2>
        <a:srgbClr val="44546A"/>
      </a:dk2>
      <a:lt2>
        <a:srgbClr val="E7E6E6"/>
      </a:lt2>
      <a:accent1>
        <a:srgbClr val="FF6B4D"/>
      </a:accent1>
      <a:accent2>
        <a:srgbClr val="0C222C"/>
      </a:accent2>
      <a:accent3>
        <a:srgbClr val="0A4F5C"/>
      </a:accent3>
      <a:accent4>
        <a:srgbClr val="F92900"/>
      </a:accent4>
      <a:accent5>
        <a:srgbClr val="246685"/>
      </a:accent5>
      <a:accent6>
        <a:srgbClr val="073B45"/>
      </a:accent6>
      <a:hlink>
        <a:srgbClr val="0563C1"/>
      </a:hlink>
      <a:folHlink>
        <a:srgbClr val="954F72"/>
      </a:folHlink>
    </a:clrScheme>
    <a:fontScheme name="Crayon">
      <a:majorFont>
        <a:latin typeface="Arial Nova Light"/>
        <a:ea typeface=""/>
        <a:cs typeface=""/>
      </a:majorFont>
      <a:minorFont>
        <a:latin typeface="Arial 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ayon PPT v.1.1.potx" id="{8A53D671-32A7-4793-A481-098FBEDE6C31}" vid="{6645210B-2FDA-4196-BFFF-7F649E6727CB}"/>
    </a:ext>
  </a:extLst>
</a:theme>
</file>

<file path=ppt/theme/theme2.xml><?xml version="1.0" encoding="utf-8"?>
<a:theme xmlns:a="http://schemas.openxmlformats.org/drawingml/2006/main" name="1_Office Theme">
  <a:themeElements>
    <a:clrScheme name="Crayon">
      <a:dk1>
        <a:sysClr val="windowText" lastClr="000000"/>
      </a:dk1>
      <a:lt1>
        <a:sysClr val="window" lastClr="FFFFFF"/>
      </a:lt1>
      <a:dk2>
        <a:srgbClr val="44546A"/>
      </a:dk2>
      <a:lt2>
        <a:srgbClr val="E7E6E6"/>
      </a:lt2>
      <a:accent1>
        <a:srgbClr val="FF6B4D"/>
      </a:accent1>
      <a:accent2>
        <a:srgbClr val="0C222C"/>
      </a:accent2>
      <a:accent3>
        <a:srgbClr val="0A4F5C"/>
      </a:accent3>
      <a:accent4>
        <a:srgbClr val="F92900"/>
      </a:accent4>
      <a:accent5>
        <a:srgbClr val="246685"/>
      </a:accent5>
      <a:accent6>
        <a:srgbClr val="073B45"/>
      </a:accent6>
      <a:hlink>
        <a:srgbClr val="0563C1"/>
      </a:hlink>
      <a:folHlink>
        <a:srgbClr val="954F72"/>
      </a:folHlink>
    </a:clrScheme>
    <a:fontScheme name="Crayon">
      <a:majorFont>
        <a:latin typeface="Arial Nova Light"/>
        <a:ea typeface=""/>
        <a:cs typeface=""/>
      </a:majorFont>
      <a:minorFont>
        <a:latin typeface="Arial 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1600">
            <a:solidFill>
              <a:srgbClr val="094E5D"/>
            </a:solidFill>
          </a:defRPr>
        </a:defPPr>
      </a:lstStyle>
    </a:txDef>
  </a:objectDefaults>
  <a:extraClrSchemeLst/>
  <a:extLst>
    <a:ext uri="{05A4C25C-085E-4340-85A3-A5531E510DB2}">
      <thm15:themeFamily xmlns:thm15="http://schemas.microsoft.com/office/thememl/2012/main" name="Crayon ppt template with examples of use" id="{B5B4A407-FF11-4155-9DD9-CDEC6AEDBF2E}" vid="{A3E040F2-D050-48B2-9014-139545BCBE0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6509171-1B2F-4AC3-85E5-874FA903E74B}">
  <we:reference id="f12c312d-282a-4734-8843-05915fdfef0b" version="4.3.3.0" store="EXCatalog" storeType="EXCatalog"/>
  <we:alternateReferences>
    <we:reference id="WA104178141" version="4.3.3.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33f2cf0-3325-4930-8a31-18060ff07b46">
      <UserInfo>
        <DisplayName>Ruslan Sotnykov</DisplayName>
        <AccountId>1975</AccountId>
        <AccountType/>
      </UserInfo>
      <UserInfo>
        <DisplayName>Erling Hesselberg</DisplayName>
        <AccountId>222</AccountId>
        <AccountType/>
      </UserInfo>
      <UserInfo>
        <DisplayName>Sven Körnert</DisplayName>
        <AccountId>559</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5BB502FB0FD5145BBD208FEB3BD4463" ma:contentTypeVersion="8" ma:contentTypeDescription="Create a new document." ma:contentTypeScope="" ma:versionID="5bce8d010978b744cd8891ea05dbb749">
  <xsd:schema xmlns:xsd="http://www.w3.org/2001/XMLSchema" xmlns:xs="http://www.w3.org/2001/XMLSchema" xmlns:p="http://schemas.microsoft.com/office/2006/metadata/properties" xmlns:ns3="477def20-d6cb-4871-b934-0346248a3597" xmlns:ns4="c33f2cf0-3325-4930-8a31-18060ff07b46" targetNamespace="http://schemas.microsoft.com/office/2006/metadata/properties" ma:root="true" ma:fieldsID="3ca32ea471c34c4e3b5e0a0ed7a2b0b6" ns3:_="" ns4:_="">
    <xsd:import namespace="477def20-d6cb-4871-b934-0346248a3597"/>
    <xsd:import namespace="c33f2cf0-3325-4930-8a31-18060ff07b4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7def20-d6cb-4871-b934-0346248a35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3f2cf0-3325-4930-8a31-18060ff07b4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1533AE-4B32-4665-9C79-BE55A8856BB6}">
  <ds:schemaRefs>
    <ds:schemaRef ds:uri="http://schemas.microsoft.com/office/infopath/2007/PartnerControls"/>
    <ds:schemaRef ds:uri="http://schemas.openxmlformats.org/package/2006/metadata/core-properties"/>
    <ds:schemaRef ds:uri="http://purl.org/dc/elements/1.1/"/>
    <ds:schemaRef ds:uri="http://purl.org/dc/dcmitype/"/>
    <ds:schemaRef ds:uri="c33f2cf0-3325-4930-8a31-18060ff07b46"/>
    <ds:schemaRef ds:uri="477def20-d6cb-4871-b934-0346248a3597"/>
    <ds:schemaRef ds:uri="http://purl.org/dc/terms/"/>
    <ds:schemaRef ds:uri="http://schemas.microsoft.com/office/2006/documentManagement/typ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ACD77467-82CD-4A38-86B4-67DB5C20C4B3}">
  <ds:schemaRefs>
    <ds:schemaRef ds:uri="http://schemas.microsoft.com/sharepoint/v3/contenttype/forms"/>
  </ds:schemaRefs>
</ds:datastoreItem>
</file>

<file path=customXml/itemProps3.xml><?xml version="1.0" encoding="utf-8"?>
<ds:datastoreItem xmlns:ds="http://schemas.openxmlformats.org/officeDocument/2006/customXml" ds:itemID="{91A8B803-6D45-4289-841D-4FD91EB818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77def20-d6cb-4871-b934-0346248a3597"/>
    <ds:schemaRef ds:uri="c33f2cf0-3325-4930-8a31-18060ff07b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Crayon PPT</Template>
  <TotalTime>0</TotalTime>
  <Words>4589</Words>
  <Application>Microsoft Office PowerPoint</Application>
  <PresentationFormat>On-screen Show (16:9)</PresentationFormat>
  <Paragraphs>468</Paragraphs>
  <Slides>69</Slides>
  <Notes>47</Notes>
  <HiddenSlides>12</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69</vt:i4>
      </vt:variant>
    </vt:vector>
  </HeadingPairs>
  <TitlesOfParts>
    <vt:vector size="85" baseType="lpstr">
      <vt:lpstr>-apple-system</vt:lpstr>
      <vt:lpstr>Arial</vt:lpstr>
      <vt:lpstr>Arial Nova</vt:lpstr>
      <vt:lpstr>Arial Nova Light</vt:lpstr>
      <vt:lpstr>Arial Nova Light (Headings)</vt:lpstr>
      <vt:lpstr>Bahnschrift</vt:lpstr>
      <vt:lpstr>Calibri</vt:lpstr>
      <vt:lpstr>calibri light</vt:lpstr>
      <vt:lpstr>calibri light</vt:lpstr>
      <vt:lpstr>Georgia</vt:lpstr>
      <vt:lpstr>open sans</vt:lpstr>
      <vt:lpstr>Source Sans Pro</vt:lpstr>
      <vt:lpstr>source-serif-pro</vt:lpstr>
      <vt:lpstr>Office Theme</vt:lpstr>
      <vt:lpstr>1_Office Theme</vt:lpstr>
      <vt:lpstr>think-cell Slide</vt:lpstr>
      <vt:lpstr>Real or Fake News Classifacation</vt:lpstr>
      <vt:lpstr>Deep Learning is a Subset of ML</vt:lpstr>
      <vt:lpstr>Classification of Deep Learning Techniques</vt:lpstr>
      <vt:lpstr>Machine Learning vs. Deep Learning</vt:lpstr>
      <vt:lpstr>Machine Leaning vs. Deep Learning </vt:lpstr>
      <vt:lpstr>Deep Neural Network </vt:lpstr>
      <vt:lpstr>Deep Neural Network </vt:lpstr>
      <vt:lpstr>The Structure of Recurrent Neural Networks (RRNs)</vt:lpstr>
      <vt:lpstr>The Structure of Recurrent Neural Networks (RRNs)</vt:lpstr>
      <vt:lpstr>Activation Function </vt:lpstr>
      <vt:lpstr>Activation Function </vt:lpstr>
      <vt:lpstr>Activation Function </vt:lpstr>
      <vt:lpstr>Activation Function </vt:lpstr>
      <vt:lpstr>Why Is It Important To Initialize Our Weights?</vt:lpstr>
      <vt:lpstr>Different Weight Initialization Techniques</vt:lpstr>
      <vt:lpstr>The Symmetry Problem</vt:lpstr>
      <vt:lpstr>Different Weight Initialization Techniques</vt:lpstr>
      <vt:lpstr>What happens if the weights initialized randomly can be very high or very low?”</vt:lpstr>
      <vt:lpstr>Backpropagation </vt:lpstr>
      <vt:lpstr>Gradient Decent  </vt:lpstr>
      <vt:lpstr>PowerPoint Presentation</vt:lpstr>
      <vt:lpstr>Aim of Natural Language Processing</vt:lpstr>
      <vt:lpstr>NLP Challenges</vt:lpstr>
      <vt:lpstr>NLP Steps</vt:lpstr>
      <vt:lpstr>Fake Dataset </vt:lpstr>
      <vt:lpstr>Real Dataset </vt:lpstr>
      <vt:lpstr>What is the most frequent subject in fake dataset?</vt:lpstr>
      <vt:lpstr>Word cloud visualizing the most frequent subject in fake dataset</vt:lpstr>
      <vt:lpstr>What is the most frequent subject in real dataset?</vt:lpstr>
      <vt:lpstr>Word cloud visualizing the most frequent subject in fake dataset</vt:lpstr>
      <vt:lpstr>Unknow / Known Publishers </vt:lpstr>
      <vt:lpstr>Data Pre-processing </vt:lpstr>
      <vt:lpstr>Normalization </vt:lpstr>
      <vt:lpstr>split() / tolist()</vt:lpstr>
      <vt:lpstr>Vectorization  </vt:lpstr>
      <vt:lpstr>Vectorization – Word2Vec</vt:lpstr>
      <vt:lpstr>Vectorization – Word2Vec</vt:lpstr>
      <vt:lpstr>Vectorization – Word2Vec</vt:lpstr>
      <vt:lpstr>Vectorization </vt:lpstr>
      <vt:lpstr>Vectorization </vt:lpstr>
      <vt:lpstr>Tokenization </vt:lpstr>
      <vt:lpstr>Length of x The length of words in the news </vt:lpstr>
      <vt:lpstr>Weight Matrix   </vt:lpstr>
      <vt:lpstr>Sequential  </vt:lpstr>
      <vt:lpstr>Embedding </vt:lpstr>
      <vt:lpstr>Embedding </vt:lpstr>
      <vt:lpstr>Sequential  </vt:lpstr>
      <vt:lpstr>LSTM</vt:lpstr>
      <vt:lpstr>LSTM</vt:lpstr>
      <vt:lpstr>Sequential  </vt:lpstr>
      <vt:lpstr>Dense Layer </vt:lpstr>
      <vt:lpstr>Sequential  </vt:lpstr>
      <vt:lpstr>Train and test split </vt:lpstr>
      <vt:lpstr>Model Evaluation  </vt:lpstr>
      <vt:lpstr>Testing With External Text Data</vt:lpstr>
      <vt:lpstr>Thank you</vt:lpstr>
      <vt:lpstr>Embedding </vt:lpstr>
      <vt:lpstr>Common Problems </vt:lpstr>
      <vt:lpstr>Backpropagation </vt:lpstr>
      <vt:lpstr>PowerPoint Presentation</vt:lpstr>
      <vt:lpstr>Backpropagation </vt:lpstr>
      <vt:lpstr>Backpropagation </vt:lpstr>
      <vt:lpstr>Sequential  </vt:lpstr>
      <vt:lpstr>Backpropagation </vt:lpstr>
      <vt:lpstr>Backpropagation </vt:lpstr>
      <vt:lpstr>Deep Neural Network </vt:lpstr>
      <vt:lpstr>Deep Neural Network </vt:lpstr>
      <vt:lpstr>Machine Leaning vs. Deep Learning Example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Julia Sørensen</dc:creator>
  <cp:lastModifiedBy>رزان بنت عبدالله بن عبدالعزيز آل حسين التميمي</cp:lastModifiedBy>
  <cp:revision>64</cp:revision>
  <dcterms:created xsi:type="dcterms:W3CDTF">2020-05-12T13:31:18Z</dcterms:created>
  <dcterms:modified xsi:type="dcterms:W3CDTF">2023-01-08T07:03:15Z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0x010100C5BB502FB0FD5145BBD208FEB3BD4463</vt:lpwstr>
  </property>
  <property fmtid="{D5CDD505-2E9C-101B-9397-08002B2CF9AE}" pid="3" name="MediaServiceImageTags">
    <vt:lpwstr/>
  </property>
</Properties>
</file>